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99" r:id="rId12"/>
    <p:sldId id="266" r:id="rId13"/>
    <p:sldId id="290" r:id="rId14"/>
    <p:sldId id="291" r:id="rId15"/>
    <p:sldId id="292" r:id="rId16"/>
    <p:sldId id="267" r:id="rId17"/>
    <p:sldId id="268" r:id="rId18"/>
    <p:sldId id="277" r:id="rId19"/>
    <p:sldId id="269" r:id="rId20"/>
    <p:sldId id="270" r:id="rId21"/>
    <p:sldId id="271" r:id="rId22"/>
    <p:sldId id="272" r:id="rId23"/>
    <p:sldId id="273" r:id="rId24"/>
    <p:sldId id="293" r:id="rId25"/>
    <p:sldId id="294" r:id="rId26"/>
    <p:sldId id="274" r:id="rId27"/>
    <p:sldId id="275" r:id="rId28"/>
    <p:sldId id="276" r:id="rId29"/>
    <p:sldId id="278" r:id="rId30"/>
    <p:sldId id="279" r:id="rId31"/>
    <p:sldId id="295" r:id="rId32"/>
    <p:sldId id="280" r:id="rId33"/>
    <p:sldId id="296" r:id="rId34"/>
    <p:sldId id="297" r:id="rId35"/>
    <p:sldId id="281" r:id="rId36"/>
    <p:sldId id="282" r:id="rId37"/>
    <p:sldId id="283" r:id="rId38"/>
    <p:sldId id="284" r:id="rId39"/>
    <p:sldId id="285" r:id="rId40"/>
    <p:sldId id="289" r:id="rId41"/>
    <p:sldId id="298" r:id="rId42"/>
    <p:sldId id="286" r:id="rId43"/>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FF"/>
    <a:srgbClr val="CC00CC"/>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761" autoAdjust="0"/>
    <p:restoredTop sz="94660" autoAdjust="0"/>
  </p:normalViewPr>
  <p:slideViewPr>
    <p:cSldViewPr snapToGrid="0">
      <p:cViewPr varScale="1">
        <p:scale>
          <a:sx n="116" d="100"/>
          <a:sy n="116" d="100"/>
        </p:scale>
        <p:origin x="-40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0AF8AB9-13E3-417E-B755-12AF698352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 xmlns:a16="http://schemas.microsoft.com/office/drawing/2014/main" id="{AC76C90A-F0BC-4AF7-859F-D37469CB0F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 xmlns:a16="http://schemas.microsoft.com/office/drawing/2014/main" id="{0B9A562B-F528-43E9-8CF3-007F77781458}"/>
              </a:ext>
            </a:extLst>
          </p:cNvPr>
          <p:cNvSpPr>
            <a:spLocks noGrp="1"/>
          </p:cNvSpPr>
          <p:nvPr>
            <p:ph type="dt" sz="half" idx="10"/>
          </p:nvPr>
        </p:nvSpPr>
        <p:spPr/>
        <p:txBody>
          <a:bodyPr/>
          <a:lstStyle/>
          <a:p>
            <a:fld id="{EFC73B82-06E5-49E7-AE4A-B6CDB4287CE0}" type="datetimeFigureOut">
              <a:rPr lang="es-AR" smtClean="0"/>
              <a:pPr/>
              <a:t>18/11/2020</a:t>
            </a:fld>
            <a:endParaRPr lang="es-AR"/>
          </a:p>
        </p:txBody>
      </p:sp>
      <p:sp>
        <p:nvSpPr>
          <p:cNvPr id="5" name="Marcador de pie de página 4">
            <a:extLst>
              <a:ext uri="{FF2B5EF4-FFF2-40B4-BE49-F238E27FC236}">
                <a16:creationId xmlns="" xmlns:a16="http://schemas.microsoft.com/office/drawing/2014/main" id="{61157957-CCDC-4DBC-8331-EA1E6A7FA9E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DB6163B8-6D37-4CD7-A8D6-BA0114C85559}"/>
              </a:ext>
            </a:extLst>
          </p:cNvPr>
          <p:cNvSpPr>
            <a:spLocks noGrp="1"/>
          </p:cNvSpPr>
          <p:nvPr>
            <p:ph type="sldNum" sz="quarter" idx="12"/>
          </p:nvPr>
        </p:nvSpPr>
        <p:spPr/>
        <p:txBody>
          <a:bodyPr/>
          <a:lstStyle/>
          <a:p>
            <a:fld id="{C0F231E1-7D6D-44F3-A1AB-49F28114461F}" type="slidenum">
              <a:rPr lang="es-AR" smtClean="0"/>
              <a:pPr/>
              <a:t>‹Nº›</a:t>
            </a:fld>
            <a:endParaRPr lang="es-AR"/>
          </a:p>
        </p:txBody>
      </p:sp>
    </p:spTree>
    <p:extLst>
      <p:ext uri="{BB962C8B-B14F-4D97-AF65-F5344CB8AC3E}">
        <p14:creationId xmlns="" xmlns:p14="http://schemas.microsoft.com/office/powerpoint/2010/main" val="408367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BF3B927-E5CB-4B80-BBCF-36C57D23CEE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 xmlns:a16="http://schemas.microsoft.com/office/drawing/2014/main" id="{1F7315BC-3B3A-46AE-91C4-743514A8965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4A99D0A9-5CEB-4D15-9116-B742F4C7BF74}"/>
              </a:ext>
            </a:extLst>
          </p:cNvPr>
          <p:cNvSpPr>
            <a:spLocks noGrp="1"/>
          </p:cNvSpPr>
          <p:nvPr>
            <p:ph type="dt" sz="half" idx="10"/>
          </p:nvPr>
        </p:nvSpPr>
        <p:spPr/>
        <p:txBody>
          <a:bodyPr/>
          <a:lstStyle/>
          <a:p>
            <a:fld id="{EFC73B82-06E5-49E7-AE4A-B6CDB4287CE0}" type="datetimeFigureOut">
              <a:rPr lang="es-AR" smtClean="0"/>
              <a:pPr/>
              <a:t>18/11/2020</a:t>
            </a:fld>
            <a:endParaRPr lang="es-AR"/>
          </a:p>
        </p:txBody>
      </p:sp>
      <p:sp>
        <p:nvSpPr>
          <p:cNvPr id="5" name="Marcador de pie de página 4">
            <a:extLst>
              <a:ext uri="{FF2B5EF4-FFF2-40B4-BE49-F238E27FC236}">
                <a16:creationId xmlns="" xmlns:a16="http://schemas.microsoft.com/office/drawing/2014/main" id="{C2A7D79B-4385-4376-B438-622C7F021A9F}"/>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9A3A7559-A8F3-47FE-8F4F-A913852DAF7C}"/>
              </a:ext>
            </a:extLst>
          </p:cNvPr>
          <p:cNvSpPr>
            <a:spLocks noGrp="1"/>
          </p:cNvSpPr>
          <p:nvPr>
            <p:ph type="sldNum" sz="quarter" idx="12"/>
          </p:nvPr>
        </p:nvSpPr>
        <p:spPr/>
        <p:txBody>
          <a:bodyPr/>
          <a:lstStyle/>
          <a:p>
            <a:fld id="{C0F231E1-7D6D-44F3-A1AB-49F28114461F}" type="slidenum">
              <a:rPr lang="es-AR" smtClean="0"/>
              <a:pPr/>
              <a:t>‹Nº›</a:t>
            </a:fld>
            <a:endParaRPr lang="es-AR"/>
          </a:p>
        </p:txBody>
      </p:sp>
    </p:spTree>
    <p:extLst>
      <p:ext uri="{BB962C8B-B14F-4D97-AF65-F5344CB8AC3E}">
        <p14:creationId xmlns="" xmlns:p14="http://schemas.microsoft.com/office/powerpoint/2010/main" val="319734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DE4B6379-9174-4B65-BDA4-9A2975C21A2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 xmlns:a16="http://schemas.microsoft.com/office/drawing/2014/main" id="{BBC4A7E0-20B0-4B8F-BA25-B7AE4E63763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6943F711-3807-4148-A1DC-E01A78F3766B}"/>
              </a:ext>
            </a:extLst>
          </p:cNvPr>
          <p:cNvSpPr>
            <a:spLocks noGrp="1"/>
          </p:cNvSpPr>
          <p:nvPr>
            <p:ph type="dt" sz="half" idx="10"/>
          </p:nvPr>
        </p:nvSpPr>
        <p:spPr/>
        <p:txBody>
          <a:bodyPr/>
          <a:lstStyle/>
          <a:p>
            <a:fld id="{EFC73B82-06E5-49E7-AE4A-B6CDB4287CE0}" type="datetimeFigureOut">
              <a:rPr lang="es-AR" smtClean="0"/>
              <a:pPr/>
              <a:t>18/11/2020</a:t>
            </a:fld>
            <a:endParaRPr lang="es-AR"/>
          </a:p>
        </p:txBody>
      </p:sp>
      <p:sp>
        <p:nvSpPr>
          <p:cNvPr id="5" name="Marcador de pie de página 4">
            <a:extLst>
              <a:ext uri="{FF2B5EF4-FFF2-40B4-BE49-F238E27FC236}">
                <a16:creationId xmlns="" xmlns:a16="http://schemas.microsoft.com/office/drawing/2014/main" id="{0C799133-1067-4CF5-8F73-6471178109D6}"/>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8197AE01-CB47-45BB-B031-FB7A267B00B0}"/>
              </a:ext>
            </a:extLst>
          </p:cNvPr>
          <p:cNvSpPr>
            <a:spLocks noGrp="1"/>
          </p:cNvSpPr>
          <p:nvPr>
            <p:ph type="sldNum" sz="quarter" idx="12"/>
          </p:nvPr>
        </p:nvSpPr>
        <p:spPr/>
        <p:txBody>
          <a:bodyPr/>
          <a:lstStyle/>
          <a:p>
            <a:fld id="{C0F231E1-7D6D-44F3-A1AB-49F28114461F}" type="slidenum">
              <a:rPr lang="es-AR" smtClean="0"/>
              <a:pPr/>
              <a:t>‹Nº›</a:t>
            </a:fld>
            <a:endParaRPr lang="es-AR"/>
          </a:p>
        </p:txBody>
      </p:sp>
    </p:spTree>
    <p:extLst>
      <p:ext uri="{BB962C8B-B14F-4D97-AF65-F5344CB8AC3E}">
        <p14:creationId xmlns="" xmlns:p14="http://schemas.microsoft.com/office/powerpoint/2010/main" val="118414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2CD214-1CB3-4B01-913D-11645B87B5F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8F067BA8-FEE6-44C0-A4B4-C8E60B74CD4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EF5882C1-308B-4323-9EB4-EE76E5807BEC}"/>
              </a:ext>
            </a:extLst>
          </p:cNvPr>
          <p:cNvSpPr>
            <a:spLocks noGrp="1"/>
          </p:cNvSpPr>
          <p:nvPr>
            <p:ph type="dt" sz="half" idx="10"/>
          </p:nvPr>
        </p:nvSpPr>
        <p:spPr/>
        <p:txBody>
          <a:bodyPr/>
          <a:lstStyle/>
          <a:p>
            <a:fld id="{EFC73B82-06E5-49E7-AE4A-B6CDB4287CE0}" type="datetimeFigureOut">
              <a:rPr lang="es-AR" smtClean="0"/>
              <a:pPr/>
              <a:t>18/11/2020</a:t>
            </a:fld>
            <a:endParaRPr lang="es-AR"/>
          </a:p>
        </p:txBody>
      </p:sp>
      <p:sp>
        <p:nvSpPr>
          <p:cNvPr id="5" name="Marcador de pie de página 4">
            <a:extLst>
              <a:ext uri="{FF2B5EF4-FFF2-40B4-BE49-F238E27FC236}">
                <a16:creationId xmlns="" xmlns:a16="http://schemas.microsoft.com/office/drawing/2014/main" id="{270CCAAD-0BA7-4855-A309-AFED2FFA8C4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87F2F1E6-EAD0-49E6-AFC1-CA15D9FE52A2}"/>
              </a:ext>
            </a:extLst>
          </p:cNvPr>
          <p:cNvSpPr>
            <a:spLocks noGrp="1"/>
          </p:cNvSpPr>
          <p:nvPr>
            <p:ph type="sldNum" sz="quarter" idx="12"/>
          </p:nvPr>
        </p:nvSpPr>
        <p:spPr/>
        <p:txBody>
          <a:bodyPr/>
          <a:lstStyle/>
          <a:p>
            <a:fld id="{C0F231E1-7D6D-44F3-A1AB-49F28114461F}" type="slidenum">
              <a:rPr lang="es-AR" smtClean="0"/>
              <a:pPr/>
              <a:t>‹Nº›</a:t>
            </a:fld>
            <a:endParaRPr lang="es-AR"/>
          </a:p>
        </p:txBody>
      </p:sp>
    </p:spTree>
    <p:extLst>
      <p:ext uri="{BB962C8B-B14F-4D97-AF65-F5344CB8AC3E}">
        <p14:creationId xmlns="" xmlns:p14="http://schemas.microsoft.com/office/powerpoint/2010/main" val="205112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5259DFF-A325-41CA-A15A-B6F8A93BDD9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418A72A2-429A-4B24-AE0E-4624C6BB7B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3C21C373-6BFF-4B3D-BFFC-C3FA279ADD26}"/>
              </a:ext>
            </a:extLst>
          </p:cNvPr>
          <p:cNvSpPr>
            <a:spLocks noGrp="1"/>
          </p:cNvSpPr>
          <p:nvPr>
            <p:ph type="dt" sz="half" idx="10"/>
          </p:nvPr>
        </p:nvSpPr>
        <p:spPr/>
        <p:txBody>
          <a:bodyPr/>
          <a:lstStyle/>
          <a:p>
            <a:fld id="{EFC73B82-06E5-49E7-AE4A-B6CDB4287CE0}" type="datetimeFigureOut">
              <a:rPr lang="es-AR" smtClean="0"/>
              <a:pPr/>
              <a:t>18/11/2020</a:t>
            </a:fld>
            <a:endParaRPr lang="es-AR"/>
          </a:p>
        </p:txBody>
      </p:sp>
      <p:sp>
        <p:nvSpPr>
          <p:cNvPr id="5" name="Marcador de pie de página 4">
            <a:extLst>
              <a:ext uri="{FF2B5EF4-FFF2-40B4-BE49-F238E27FC236}">
                <a16:creationId xmlns="" xmlns:a16="http://schemas.microsoft.com/office/drawing/2014/main" id="{A321FB37-A323-4FC6-93D6-054F25A1EE2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2160C496-1104-438D-A57A-1CCDFC2A0B04}"/>
              </a:ext>
            </a:extLst>
          </p:cNvPr>
          <p:cNvSpPr>
            <a:spLocks noGrp="1"/>
          </p:cNvSpPr>
          <p:nvPr>
            <p:ph type="sldNum" sz="quarter" idx="12"/>
          </p:nvPr>
        </p:nvSpPr>
        <p:spPr/>
        <p:txBody>
          <a:bodyPr/>
          <a:lstStyle/>
          <a:p>
            <a:fld id="{C0F231E1-7D6D-44F3-A1AB-49F28114461F}" type="slidenum">
              <a:rPr lang="es-AR" smtClean="0"/>
              <a:pPr/>
              <a:t>‹Nº›</a:t>
            </a:fld>
            <a:endParaRPr lang="es-AR"/>
          </a:p>
        </p:txBody>
      </p:sp>
    </p:spTree>
    <p:extLst>
      <p:ext uri="{BB962C8B-B14F-4D97-AF65-F5344CB8AC3E}">
        <p14:creationId xmlns="" xmlns:p14="http://schemas.microsoft.com/office/powerpoint/2010/main" val="70617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6454BAE-BECD-4F50-BFD6-9B4A73F1840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E948C319-B5D3-490F-8958-ADE0750275E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 xmlns:a16="http://schemas.microsoft.com/office/drawing/2014/main" id="{3E9240C8-26E1-4509-AB5E-99E195E25ED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 xmlns:a16="http://schemas.microsoft.com/office/drawing/2014/main" id="{5BB5D021-7CD8-4830-BB27-7839B445133B}"/>
              </a:ext>
            </a:extLst>
          </p:cNvPr>
          <p:cNvSpPr>
            <a:spLocks noGrp="1"/>
          </p:cNvSpPr>
          <p:nvPr>
            <p:ph type="dt" sz="half" idx="10"/>
          </p:nvPr>
        </p:nvSpPr>
        <p:spPr/>
        <p:txBody>
          <a:bodyPr/>
          <a:lstStyle/>
          <a:p>
            <a:fld id="{EFC73B82-06E5-49E7-AE4A-B6CDB4287CE0}" type="datetimeFigureOut">
              <a:rPr lang="es-AR" smtClean="0"/>
              <a:pPr/>
              <a:t>18/11/2020</a:t>
            </a:fld>
            <a:endParaRPr lang="es-AR"/>
          </a:p>
        </p:txBody>
      </p:sp>
      <p:sp>
        <p:nvSpPr>
          <p:cNvPr id="6" name="Marcador de pie de página 5">
            <a:extLst>
              <a:ext uri="{FF2B5EF4-FFF2-40B4-BE49-F238E27FC236}">
                <a16:creationId xmlns="" xmlns:a16="http://schemas.microsoft.com/office/drawing/2014/main" id="{0DBC4D1E-831E-40F8-9E37-275C6A6D1EFD}"/>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70112953-E54E-4063-B2EE-00C1C924C59A}"/>
              </a:ext>
            </a:extLst>
          </p:cNvPr>
          <p:cNvSpPr>
            <a:spLocks noGrp="1"/>
          </p:cNvSpPr>
          <p:nvPr>
            <p:ph type="sldNum" sz="quarter" idx="12"/>
          </p:nvPr>
        </p:nvSpPr>
        <p:spPr/>
        <p:txBody>
          <a:bodyPr/>
          <a:lstStyle/>
          <a:p>
            <a:fld id="{C0F231E1-7D6D-44F3-A1AB-49F28114461F}" type="slidenum">
              <a:rPr lang="es-AR" smtClean="0"/>
              <a:pPr/>
              <a:t>‹Nº›</a:t>
            </a:fld>
            <a:endParaRPr lang="es-AR"/>
          </a:p>
        </p:txBody>
      </p:sp>
    </p:spTree>
    <p:extLst>
      <p:ext uri="{BB962C8B-B14F-4D97-AF65-F5344CB8AC3E}">
        <p14:creationId xmlns="" xmlns:p14="http://schemas.microsoft.com/office/powerpoint/2010/main" val="105643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EA921B5-EC55-4F1D-89C7-56592218518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98AF0E4A-4A9D-4A59-89AC-AF8CF7A7B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71044D8C-8965-40AB-9527-2CEFA8D5E5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 xmlns:a16="http://schemas.microsoft.com/office/drawing/2014/main" id="{282CBFF6-BF96-4E5D-BE7A-311C0C7E71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0A0D61A8-5524-48A8-AA7C-5F1692171B1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 xmlns:a16="http://schemas.microsoft.com/office/drawing/2014/main" id="{33197C59-79C1-4AEE-B304-6973C9A6645E}"/>
              </a:ext>
            </a:extLst>
          </p:cNvPr>
          <p:cNvSpPr>
            <a:spLocks noGrp="1"/>
          </p:cNvSpPr>
          <p:nvPr>
            <p:ph type="dt" sz="half" idx="10"/>
          </p:nvPr>
        </p:nvSpPr>
        <p:spPr/>
        <p:txBody>
          <a:bodyPr/>
          <a:lstStyle/>
          <a:p>
            <a:fld id="{EFC73B82-06E5-49E7-AE4A-B6CDB4287CE0}" type="datetimeFigureOut">
              <a:rPr lang="es-AR" smtClean="0"/>
              <a:pPr/>
              <a:t>18/11/2020</a:t>
            </a:fld>
            <a:endParaRPr lang="es-AR"/>
          </a:p>
        </p:txBody>
      </p:sp>
      <p:sp>
        <p:nvSpPr>
          <p:cNvPr id="8" name="Marcador de pie de página 7">
            <a:extLst>
              <a:ext uri="{FF2B5EF4-FFF2-40B4-BE49-F238E27FC236}">
                <a16:creationId xmlns="" xmlns:a16="http://schemas.microsoft.com/office/drawing/2014/main" id="{55D08901-607D-4550-BEDF-F193C17B7AAC}"/>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 xmlns:a16="http://schemas.microsoft.com/office/drawing/2014/main" id="{46EFBA9E-FE44-4941-A853-6220DD65BC50}"/>
              </a:ext>
            </a:extLst>
          </p:cNvPr>
          <p:cNvSpPr>
            <a:spLocks noGrp="1"/>
          </p:cNvSpPr>
          <p:nvPr>
            <p:ph type="sldNum" sz="quarter" idx="12"/>
          </p:nvPr>
        </p:nvSpPr>
        <p:spPr/>
        <p:txBody>
          <a:bodyPr/>
          <a:lstStyle/>
          <a:p>
            <a:fld id="{C0F231E1-7D6D-44F3-A1AB-49F28114461F}" type="slidenum">
              <a:rPr lang="es-AR" smtClean="0"/>
              <a:pPr/>
              <a:t>‹Nº›</a:t>
            </a:fld>
            <a:endParaRPr lang="es-AR"/>
          </a:p>
        </p:txBody>
      </p:sp>
    </p:spTree>
    <p:extLst>
      <p:ext uri="{BB962C8B-B14F-4D97-AF65-F5344CB8AC3E}">
        <p14:creationId xmlns="" xmlns:p14="http://schemas.microsoft.com/office/powerpoint/2010/main" val="700248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3DBD520-EEF7-41F9-B4D0-D50A3CDD6C0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 xmlns:a16="http://schemas.microsoft.com/office/drawing/2014/main" id="{259B587A-50B6-4CF6-A616-F2E75FEE8E73}"/>
              </a:ext>
            </a:extLst>
          </p:cNvPr>
          <p:cNvSpPr>
            <a:spLocks noGrp="1"/>
          </p:cNvSpPr>
          <p:nvPr>
            <p:ph type="dt" sz="half" idx="10"/>
          </p:nvPr>
        </p:nvSpPr>
        <p:spPr/>
        <p:txBody>
          <a:bodyPr/>
          <a:lstStyle/>
          <a:p>
            <a:fld id="{EFC73B82-06E5-49E7-AE4A-B6CDB4287CE0}" type="datetimeFigureOut">
              <a:rPr lang="es-AR" smtClean="0"/>
              <a:pPr/>
              <a:t>18/11/2020</a:t>
            </a:fld>
            <a:endParaRPr lang="es-AR"/>
          </a:p>
        </p:txBody>
      </p:sp>
      <p:sp>
        <p:nvSpPr>
          <p:cNvPr id="4" name="Marcador de pie de página 3">
            <a:extLst>
              <a:ext uri="{FF2B5EF4-FFF2-40B4-BE49-F238E27FC236}">
                <a16:creationId xmlns="" xmlns:a16="http://schemas.microsoft.com/office/drawing/2014/main" id="{412FFD62-81A7-44D8-84C7-1A9796B83152}"/>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 xmlns:a16="http://schemas.microsoft.com/office/drawing/2014/main" id="{C524BDF8-E75B-418F-A169-93336E0EA6A4}"/>
              </a:ext>
            </a:extLst>
          </p:cNvPr>
          <p:cNvSpPr>
            <a:spLocks noGrp="1"/>
          </p:cNvSpPr>
          <p:nvPr>
            <p:ph type="sldNum" sz="quarter" idx="12"/>
          </p:nvPr>
        </p:nvSpPr>
        <p:spPr/>
        <p:txBody>
          <a:bodyPr/>
          <a:lstStyle/>
          <a:p>
            <a:fld id="{C0F231E1-7D6D-44F3-A1AB-49F28114461F}" type="slidenum">
              <a:rPr lang="es-AR" smtClean="0"/>
              <a:pPr/>
              <a:t>‹Nº›</a:t>
            </a:fld>
            <a:endParaRPr lang="es-AR"/>
          </a:p>
        </p:txBody>
      </p:sp>
    </p:spTree>
    <p:extLst>
      <p:ext uri="{BB962C8B-B14F-4D97-AF65-F5344CB8AC3E}">
        <p14:creationId xmlns="" xmlns:p14="http://schemas.microsoft.com/office/powerpoint/2010/main" val="302478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C8E9AF74-FC94-48AD-BE01-661377AE3A84}"/>
              </a:ext>
            </a:extLst>
          </p:cNvPr>
          <p:cNvSpPr>
            <a:spLocks noGrp="1"/>
          </p:cNvSpPr>
          <p:nvPr>
            <p:ph type="dt" sz="half" idx="10"/>
          </p:nvPr>
        </p:nvSpPr>
        <p:spPr/>
        <p:txBody>
          <a:bodyPr/>
          <a:lstStyle/>
          <a:p>
            <a:fld id="{EFC73B82-06E5-49E7-AE4A-B6CDB4287CE0}" type="datetimeFigureOut">
              <a:rPr lang="es-AR" smtClean="0"/>
              <a:pPr/>
              <a:t>18/11/2020</a:t>
            </a:fld>
            <a:endParaRPr lang="es-AR"/>
          </a:p>
        </p:txBody>
      </p:sp>
      <p:sp>
        <p:nvSpPr>
          <p:cNvPr id="3" name="Marcador de pie de página 2">
            <a:extLst>
              <a:ext uri="{FF2B5EF4-FFF2-40B4-BE49-F238E27FC236}">
                <a16:creationId xmlns="" xmlns:a16="http://schemas.microsoft.com/office/drawing/2014/main" id="{EB03F88F-2812-4BAB-889D-F5BE2CFA816D}"/>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 xmlns:a16="http://schemas.microsoft.com/office/drawing/2014/main" id="{03FFEAB0-CCAF-4591-B4B6-C396F55D4AE6}"/>
              </a:ext>
            </a:extLst>
          </p:cNvPr>
          <p:cNvSpPr>
            <a:spLocks noGrp="1"/>
          </p:cNvSpPr>
          <p:nvPr>
            <p:ph type="sldNum" sz="quarter" idx="12"/>
          </p:nvPr>
        </p:nvSpPr>
        <p:spPr/>
        <p:txBody>
          <a:bodyPr/>
          <a:lstStyle/>
          <a:p>
            <a:fld id="{C0F231E1-7D6D-44F3-A1AB-49F28114461F}" type="slidenum">
              <a:rPr lang="es-AR" smtClean="0"/>
              <a:pPr/>
              <a:t>‹Nº›</a:t>
            </a:fld>
            <a:endParaRPr lang="es-AR"/>
          </a:p>
        </p:txBody>
      </p:sp>
    </p:spTree>
    <p:extLst>
      <p:ext uri="{BB962C8B-B14F-4D97-AF65-F5344CB8AC3E}">
        <p14:creationId xmlns="" xmlns:p14="http://schemas.microsoft.com/office/powerpoint/2010/main" val="4004888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F0F5C49-7801-45F4-8CD1-6F88EA5DF2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13E7919B-E8E0-435F-9DA2-1BC8B60AE5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 xmlns:a16="http://schemas.microsoft.com/office/drawing/2014/main" id="{B944394C-77F6-4906-8DF3-E93C3D253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22C1C38A-7A8A-4D3D-A81C-BC021E6E346B}"/>
              </a:ext>
            </a:extLst>
          </p:cNvPr>
          <p:cNvSpPr>
            <a:spLocks noGrp="1"/>
          </p:cNvSpPr>
          <p:nvPr>
            <p:ph type="dt" sz="half" idx="10"/>
          </p:nvPr>
        </p:nvSpPr>
        <p:spPr/>
        <p:txBody>
          <a:bodyPr/>
          <a:lstStyle/>
          <a:p>
            <a:fld id="{EFC73B82-06E5-49E7-AE4A-B6CDB4287CE0}" type="datetimeFigureOut">
              <a:rPr lang="es-AR" smtClean="0"/>
              <a:pPr/>
              <a:t>18/11/2020</a:t>
            </a:fld>
            <a:endParaRPr lang="es-AR"/>
          </a:p>
        </p:txBody>
      </p:sp>
      <p:sp>
        <p:nvSpPr>
          <p:cNvPr id="6" name="Marcador de pie de página 5">
            <a:extLst>
              <a:ext uri="{FF2B5EF4-FFF2-40B4-BE49-F238E27FC236}">
                <a16:creationId xmlns="" xmlns:a16="http://schemas.microsoft.com/office/drawing/2014/main" id="{FA5202C8-F868-4F89-9242-7C40F7D45C5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30CB543A-2213-4EA0-B7C1-B9B15F7DCC0A}"/>
              </a:ext>
            </a:extLst>
          </p:cNvPr>
          <p:cNvSpPr>
            <a:spLocks noGrp="1"/>
          </p:cNvSpPr>
          <p:nvPr>
            <p:ph type="sldNum" sz="quarter" idx="12"/>
          </p:nvPr>
        </p:nvSpPr>
        <p:spPr/>
        <p:txBody>
          <a:bodyPr/>
          <a:lstStyle/>
          <a:p>
            <a:fld id="{C0F231E1-7D6D-44F3-A1AB-49F28114461F}" type="slidenum">
              <a:rPr lang="es-AR" smtClean="0"/>
              <a:pPr/>
              <a:t>‹Nº›</a:t>
            </a:fld>
            <a:endParaRPr lang="es-AR"/>
          </a:p>
        </p:txBody>
      </p:sp>
    </p:spTree>
    <p:extLst>
      <p:ext uri="{BB962C8B-B14F-4D97-AF65-F5344CB8AC3E}">
        <p14:creationId xmlns="" xmlns:p14="http://schemas.microsoft.com/office/powerpoint/2010/main" val="419689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E84270E-E2DC-4D18-ADDC-71B6B4DCBD1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 xmlns:a16="http://schemas.microsoft.com/office/drawing/2014/main" id="{BADA576F-49D0-41A6-B075-1F55665E6B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 xmlns:a16="http://schemas.microsoft.com/office/drawing/2014/main" id="{02B38A2C-5CD9-490B-9F83-02939350FB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E733E983-DD84-4F1B-9F8C-CEEDDA142A1C}"/>
              </a:ext>
            </a:extLst>
          </p:cNvPr>
          <p:cNvSpPr>
            <a:spLocks noGrp="1"/>
          </p:cNvSpPr>
          <p:nvPr>
            <p:ph type="dt" sz="half" idx="10"/>
          </p:nvPr>
        </p:nvSpPr>
        <p:spPr/>
        <p:txBody>
          <a:bodyPr/>
          <a:lstStyle/>
          <a:p>
            <a:fld id="{EFC73B82-06E5-49E7-AE4A-B6CDB4287CE0}" type="datetimeFigureOut">
              <a:rPr lang="es-AR" smtClean="0"/>
              <a:pPr/>
              <a:t>18/11/2020</a:t>
            </a:fld>
            <a:endParaRPr lang="es-AR"/>
          </a:p>
        </p:txBody>
      </p:sp>
      <p:sp>
        <p:nvSpPr>
          <p:cNvPr id="6" name="Marcador de pie de página 5">
            <a:extLst>
              <a:ext uri="{FF2B5EF4-FFF2-40B4-BE49-F238E27FC236}">
                <a16:creationId xmlns="" xmlns:a16="http://schemas.microsoft.com/office/drawing/2014/main" id="{E37C1B9D-9355-4F36-AC18-5D38952CA344}"/>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CADE1A9A-13FC-4CA3-A7D0-9C9269B38469}"/>
              </a:ext>
            </a:extLst>
          </p:cNvPr>
          <p:cNvSpPr>
            <a:spLocks noGrp="1"/>
          </p:cNvSpPr>
          <p:nvPr>
            <p:ph type="sldNum" sz="quarter" idx="12"/>
          </p:nvPr>
        </p:nvSpPr>
        <p:spPr/>
        <p:txBody>
          <a:bodyPr/>
          <a:lstStyle/>
          <a:p>
            <a:fld id="{C0F231E1-7D6D-44F3-A1AB-49F28114461F}" type="slidenum">
              <a:rPr lang="es-AR" smtClean="0"/>
              <a:pPr/>
              <a:t>‹Nº›</a:t>
            </a:fld>
            <a:endParaRPr lang="es-AR"/>
          </a:p>
        </p:txBody>
      </p:sp>
    </p:spTree>
    <p:extLst>
      <p:ext uri="{BB962C8B-B14F-4D97-AF65-F5344CB8AC3E}">
        <p14:creationId xmlns="" xmlns:p14="http://schemas.microsoft.com/office/powerpoint/2010/main" val="235146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2DBF191F-C255-41C9-A0CA-812FAB0573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8E5EA3A4-9FE3-4519-99F7-795FE7260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777AE818-B205-4384-BA84-0081EE222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73B82-06E5-49E7-AE4A-B6CDB4287CE0}" type="datetimeFigureOut">
              <a:rPr lang="es-AR" smtClean="0"/>
              <a:pPr/>
              <a:t>18/11/2020</a:t>
            </a:fld>
            <a:endParaRPr lang="es-AR"/>
          </a:p>
        </p:txBody>
      </p:sp>
      <p:sp>
        <p:nvSpPr>
          <p:cNvPr id="5" name="Marcador de pie de página 4">
            <a:extLst>
              <a:ext uri="{FF2B5EF4-FFF2-40B4-BE49-F238E27FC236}">
                <a16:creationId xmlns="" xmlns:a16="http://schemas.microsoft.com/office/drawing/2014/main" id="{9A2F340D-E6F0-4217-BDCA-05B1A268AC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 xmlns:a16="http://schemas.microsoft.com/office/drawing/2014/main" id="{7C5B779B-31E7-4F8E-8C53-F86A625D09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231E1-7D6D-44F3-A1AB-49F28114461F}" type="slidenum">
              <a:rPr lang="es-AR" smtClean="0"/>
              <a:pPr/>
              <a:t>‹Nº›</a:t>
            </a:fld>
            <a:endParaRPr lang="es-AR"/>
          </a:p>
        </p:txBody>
      </p:sp>
    </p:spTree>
    <p:extLst>
      <p:ext uri="{BB962C8B-B14F-4D97-AF65-F5344CB8AC3E}">
        <p14:creationId xmlns="" xmlns:p14="http://schemas.microsoft.com/office/powerpoint/2010/main" val="4030027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F:\Charla%20Plataformas%20virtuales\Videos\1%20Zoom.mp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F:\Charla%20Plataformas%20virtuales\Videos\2%20Apagar%20micro.mp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F:\Charla%20Plataformas%20virtuales\Videos\3%20Activar%20micro.mp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F:\Charla%20Plataformas%20virtuales\Videos\4%206%20dedos.mp4"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F:\Charla%20Plataformas%20virtuales\Videos\5%20Silenciar%20a%20todos.mp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F:\Charla%20Plataformas%20virtuales\Videos\6%20final.mp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F:\Charla%20Plataformas%20virtuales\Videos\7%20final.mp4"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5682E609-F0C2-4B06-8330-0FE391273953}"/>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sp>
        <p:nvSpPr>
          <p:cNvPr id="11" name="CuadroTexto 10">
            <a:extLst>
              <a:ext uri="{FF2B5EF4-FFF2-40B4-BE49-F238E27FC236}">
                <a16:creationId xmlns="" xmlns:a16="http://schemas.microsoft.com/office/drawing/2014/main" id="{47EDA7CD-C89B-417D-9699-2DD01EA23EBF}"/>
              </a:ext>
            </a:extLst>
          </p:cNvPr>
          <p:cNvSpPr txBox="1"/>
          <p:nvPr/>
        </p:nvSpPr>
        <p:spPr>
          <a:xfrm>
            <a:off x="895153" y="515795"/>
            <a:ext cx="9751722" cy="4862870"/>
          </a:xfrm>
          <a:prstGeom prst="rect">
            <a:avLst/>
          </a:prstGeom>
          <a:noFill/>
        </p:spPr>
        <p:txBody>
          <a:bodyPr wrap="square" rtlCol="0">
            <a:spAutoFit/>
          </a:bodyPr>
          <a:lstStyle/>
          <a:p>
            <a:pPr algn="ctr"/>
            <a:r>
              <a:rPr lang="es-AR" sz="7000" b="1" dirty="0">
                <a:solidFill>
                  <a:srgbClr val="CC00CC"/>
                </a:solidFill>
              </a:rPr>
              <a:t>CICLO DE FORMACIÓN EN COMUNICACIÓN DIGITAL</a:t>
            </a:r>
          </a:p>
          <a:p>
            <a:pPr algn="ctr"/>
            <a:endParaRPr lang="es-AR" sz="2000" b="1" dirty="0">
              <a:solidFill>
                <a:srgbClr val="FF0066"/>
              </a:solidFill>
            </a:endParaRPr>
          </a:p>
          <a:p>
            <a:pPr algn="ctr"/>
            <a:r>
              <a:rPr lang="es-AR" sz="5000" b="1" dirty="0">
                <a:solidFill>
                  <a:srgbClr val="FF3399"/>
                </a:solidFill>
              </a:rPr>
              <a:t>3° Encuentro: “Plataformas Virtuales. Ampliación de las herramientas comunicativas”.</a:t>
            </a:r>
          </a:p>
        </p:txBody>
      </p:sp>
    </p:spTree>
    <p:extLst>
      <p:ext uri="{BB962C8B-B14F-4D97-AF65-F5344CB8AC3E}">
        <p14:creationId xmlns="" xmlns:p14="http://schemas.microsoft.com/office/powerpoint/2010/main" val="2584714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2D0B2049-B266-420E-848A-469AC252ABD3}"/>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sp>
        <p:nvSpPr>
          <p:cNvPr id="4" name="Título 1">
            <a:extLst>
              <a:ext uri="{FF2B5EF4-FFF2-40B4-BE49-F238E27FC236}">
                <a16:creationId xmlns="" xmlns:a16="http://schemas.microsoft.com/office/drawing/2014/main" id="{4A8A38DC-0C04-4DB7-9D0D-8C234FC2A5DE}"/>
              </a:ext>
            </a:extLst>
          </p:cNvPr>
          <p:cNvSpPr>
            <a:spLocks noGrp="1"/>
          </p:cNvSpPr>
          <p:nvPr>
            <p:ph type="title"/>
          </p:nvPr>
        </p:nvSpPr>
        <p:spPr>
          <a:xfrm>
            <a:off x="693345" y="962653"/>
            <a:ext cx="2167550" cy="657917"/>
          </a:xfrm>
        </p:spPr>
        <p:txBody>
          <a:bodyPr>
            <a:normAutofit fontScale="90000"/>
          </a:bodyPr>
          <a:lstStyle/>
          <a:p>
            <a:r>
              <a:rPr lang="es-AR" sz="7000" b="1" dirty="0">
                <a:solidFill>
                  <a:srgbClr val="FF3399"/>
                </a:solidFill>
                <a:effectLst/>
                <a:latin typeface="Calibri" panose="020F0502020204030204" pitchFamily="34" charset="0"/>
                <a:ea typeface="Calibri" panose="020F0502020204030204" pitchFamily="34" charset="0"/>
                <a:cs typeface="Times New Roman" panose="02020603050405020304" pitchFamily="18" charset="0"/>
              </a:rPr>
              <a:t>Zoom</a:t>
            </a:r>
            <a:r>
              <a:rPr lang="es-AR" sz="1800" dirty="0">
                <a:effectLst/>
                <a:latin typeface="Calibri" panose="020F0502020204030204" pitchFamily="34" charset="0"/>
                <a:ea typeface="Calibri" panose="020F0502020204030204" pitchFamily="34" charset="0"/>
                <a:cs typeface="Times New Roman" panose="02020603050405020304" pitchFamily="18" charset="0"/>
              </a:rPr>
              <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endParaRPr lang="es-AR" dirty="0"/>
          </a:p>
        </p:txBody>
      </p:sp>
      <p:sp>
        <p:nvSpPr>
          <p:cNvPr id="7" name="CuadroTexto 6">
            <a:extLst>
              <a:ext uri="{FF2B5EF4-FFF2-40B4-BE49-F238E27FC236}">
                <a16:creationId xmlns="" xmlns:a16="http://schemas.microsoft.com/office/drawing/2014/main" id="{24AFC064-89D9-4458-A0AF-7391D82A8D38}"/>
              </a:ext>
            </a:extLst>
          </p:cNvPr>
          <p:cNvSpPr txBox="1"/>
          <p:nvPr/>
        </p:nvSpPr>
        <p:spPr>
          <a:xfrm>
            <a:off x="1050203" y="1439501"/>
            <a:ext cx="9125892" cy="4062651"/>
          </a:xfrm>
          <a:prstGeom prst="rect">
            <a:avLst/>
          </a:prstGeom>
          <a:noFill/>
        </p:spPr>
        <p:txBody>
          <a:bodyPr wrap="square" rtlCol="0">
            <a:spAutoFit/>
          </a:bodyPr>
          <a:lstStyle/>
          <a:p>
            <a:pPr algn="ctr"/>
            <a:r>
              <a:rPr lang="es-AR" sz="4000" dirty="0">
                <a:effectLst/>
                <a:latin typeface="Calibri" panose="020F0502020204030204" pitchFamily="34" charset="0"/>
                <a:ea typeface="Calibri" panose="020F0502020204030204" pitchFamily="34" charset="0"/>
                <a:cs typeface="Times New Roman" panose="02020603050405020304" pitchFamily="18" charset="0"/>
              </a:rPr>
              <a:t>Zoom Video, es un programa de videollamadas y reuniones virtuales, accesible desde computadoras de escritorio, </a:t>
            </a:r>
            <a:r>
              <a:rPr lang="es-AR" sz="4000" dirty="0" smtClean="0">
                <a:effectLst/>
                <a:latin typeface="Calibri" panose="020F0502020204030204" pitchFamily="34" charset="0"/>
                <a:ea typeface="Calibri" panose="020F0502020204030204" pitchFamily="34" charset="0"/>
                <a:cs typeface="Times New Roman" panose="02020603050405020304" pitchFamily="18" charset="0"/>
              </a:rPr>
              <a:t>portátiles, </a:t>
            </a:r>
            <a:r>
              <a:rPr lang="es-AR" sz="4000" dirty="0" err="1" smtClean="0">
                <a:effectLst/>
                <a:latin typeface="Calibri" panose="020F0502020204030204" pitchFamily="34" charset="0"/>
                <a:ea typeface="Calibri" panose="020F0502020204030204" pitchFamily="34" charset="0"/>
                <a:cs typeface="Times New Roman" panose="02020603050405020304" pitchFamily="18" charset="0"/>
              </a:rPr>
              <a:t>Smartphones</a:t>
            </a:r>
            <a:r>
              <a:rPr lang="es-AR" sz="4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AR" sz="4000" dirty="0">
                <a:effectLst/>
                <a:latin typeface="Calibri" panose="020F0502020204030204" pitchFamily="34" charset="0"/>
                <a:ea typeface="Calibri" panose="020F0502020204030204" pitchFamily="34" charset="0"/>
                <a:cs typeface="Times New Roman" panose="02020603050405020304" pitchFamily="18" charset="0"/>
              </a:rPr>
              <a:t>y </a:t>
            </a:r>
            <a:r>
              <a:rPr lang="es-AR" sz="4000" dirty="0" err="1" smtClean="0">
                <a:effectLst/>
                <a:latin typeface="Calibri" panose="020F0502020204030204" pitchFamily="34" charset="0"/>
                <a:ea typeface="Calibri" panose="020F0502020204030204" pitchFamily="34" charset="0"/>
                <a:cs typeface="Times New Roman" panose="02020603050405020304" pitchFamily="18" charset="0"/>
              </a:rPr>
              <a:t>tablets</a:t>
            </a:r>
            <a:r>
              <a:rPr lang="es-AR" sz="4000" dirty="0">
                <a:effectLst/>
                <a:latin typeface="Calibri" panose="020F0502020204030204" pitchFamily="34" charset="0"/>
                <a:ea typeface="Calibri" panose="020F0502020204030204" pitchFamily="34" charset="0"/>
                <a:cs typeface="Times New Roman" panose="02020603050405020304" pitchFamily="18" charset="0"/>
              </a:rPr>
              <a:t>. Asentada </a:t>
            </a:r>
            <a:r>
              <a:rPr lang="es-AR" sz="4000" dirty="0" smtClean="0">
                <a:effectLst/>
                <a:latin typeface="Calibri" panose="020F0502020204030204" pitchFamily="34" charset="0"/>
                <a:ea typeface="Calibri" panose="020F0502020204030204" pitchFamily="34" charset="0"/>
                <a:cs typeface="Times New Roman" panose="02020603050405020304" pitchFamily="18" charset="0"/>
              </a:rPr>
              <a:t>en </a:t>
            </a:r>
            <a:r>
              <a:rPr lang="es-AR" sz="4000" dirty="0">
                <a:effectLst/>
                <a:latin typeface="Calibri" panose="020F0502020204030204" pitchFamily="34" charset="0"/>
                <a:ea typeface="Calibri" panose="020F0502020204030204" pitchFamily="34" charset="0"/>
                <a:cs typeface="Times New Roman" panose="02020603050405020304" pitchFamily="18" charset="0"/>
              </a:rPr>
              <a:t>California y fundada en </a:t>
            </a:r>
            <a:r>
              <a:rPr lang="es-AR" sz="40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2011</a:t>
            </a:r>
            <a:r>
              <a:rPr lang="es-AR" sz="4000" dirty="0">
                <a:effectLst/>
                <a:latin typeface="Calibri" panose="020F0502020204030204" pitchFamily="34" charset="0"/>
                <a:ea typeface="Calibri" panose="020F0502020204030204" pitchFamily="34" charset="0"/>
                <a:cs typeface="Times New Roman" panose="02020603050405020304" pitchFamily="18" charset="0"/>
              </a:rPr>
              <a:t>.</a:t>
            </a:r>
          </a:p>
          <a:p>
            <a:endParaRPr lang="es-AR" dirty="0"/>
          </a:p>
        </p:txBody>
      </p:sp>
    </p:spTree>
    <p:extLst>
      <p:ext uri="{BB962C8B-B14F-4D97-AF65-F5344CB8AC3E}">
        <p14:creationId xmlns="" xmlns:p14="http://schemas.microsoft.com/office/powerpoint/2010/main" val="1243857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a:extLst>
              <a:ext uri="{FF2B5EF4-FFF2-40B4-BE49-F238E27FC236}">
                <a16:creationId xmlns="" xmlns:a16="http://schemas.microsoft.com/office/drawing/2014/main" id="{2D0B2049-B266-420E-848A-469AC252ABD3}"/>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sp>
        <p:nvSpPr>
          <p:cNvPr id="3" name="2 Marcador de contenido"/>
          <p:cNvSpPr>
            <a:spLocks noGrp="1"/>
          </p:cNvSpPr>
          <p:nvPr>
            <p:ph idx="1"/>
          </p:nvPr>
        </p:nvSpPr>
        <p:spPr>
          <a:xfrm>
            <a:off x="854676" y="593124"/>
            <a:ext cx="9706232" cy="5585254"/>
          </a:xfrm>
        </p:spPr>
        <p:txBody>
          <a:bodyPr>
            <a:normAutofit fontScale="92500" lnSpcReduction="20000"/>
          </a:bodyPr>
          <a:lstStyle/>
          <a:p>
            <a:r>
              <a:rPr lang="es-MX" sz="3800" dirty="0" smtClean="0"/>
              <a:t>Sólo los usuarios registrados pueden crear Reuniones</a:t>
            </a:r>
          </a:p>
          <a:p>
            <a:r>
              <a:rPr lang="es-MX" sz="3800" dirty="0" smtClean="0"/>
              <a:t>Zoom </a:t>
            </a:r>
            <a:r>
              <a:rPr lang="es-MX" sz="3800" dirty="0" smtClean="0"/>
              <a:t>tiene una versión gratuita con ciertas limitaciones. P</a:t>
            </a:r>
            <a:r>
              <a:rPr lang="es-MX" sz="3800" dirty="0" smtClean="0"/>
              <a:t>ermite </a:t>
            </a:r>
            <a:r>
              <a:rPr lang="es-MX" sz="3800" dirty="0" smtClean="0"/>
              <a:t>hasta 100 participantes en simultáneo, pero un </a:t>
            </a:r>
            <a:r>
              <a:rPr lang="es-MX" sz="3800" b="1" dirty="0" smtClean="0"/>
              <a:t>máximo de 40 minutos por reunión.</a:t>
            </a:r>
            <a:endParaRPr lang="es-MX" sz="3800" dirty="0" smtClean="0"/>
          </a:p>
          <a:p>
            <a:r>
              <a:rPr lang="es-MX" sz="3800" dirty="0" smtClean="0"/>
              <a:t>Las versiones Pro, Business y Enterprise suben el número de concurrentes a 1.000. Además, no hay límite de tiempo para una reunión</a:t>
            </a:r>
            <a:r>
              <a:rPr lang="es-MX" sz="3800" dirty="0" smtClean="0"/>
              <a:t>. Y tiene un costo que va de 15 a 20 dólares. </a:t>
            </a:r>
          </a:p>
          <a:p>
            <a:r>
              <a:rPr lang="es-MX" sz="3800" dirty="0" smtClean="0"/>
              <a:t>La versión paga te permite poner </a:t>
            </a:r>
            <a:r>
              <a:rPr lang="es-MX" sz="3800" dirty="0" err="1" smtClean="0"/>
              <a:t>Coanfitriones</a:t>
            </a:r>
            <a:r>
              <a:rPr lang="es-MX" sz="3800" dirty="0" smtClean="0"/>
              <a:t>, entre otras diferencias.</a:t>
            </a:r>
            <a:endParaRPr lang="es-MX" sz="3800" dirty="0" smtClean="0"/>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Zoom.mp4">
            <a:hlinkClick r:id="" action="ppaction://media"/>
          </p:cNvPr>
          <p:cNvPicPr>
            <a:picLocks noRot="1" noChangeAspect="1"/>
          </p:cNvPicPr>
          <p:nvPr>
            <a:videoFile r:link="rId1"/>
          </p:nvPr>
        </p:nvPicPr>
        <p:blipFill>
          <a:blip r:embed="rId3"/>
          <a:stretch>
            <a:fillRect/>
          </a:stretch>
        </p:blipFill>
        <p:spPr>
          <a:xfrm>
            <a:off x="1084053" y="-416224"/>
            <a:ext cx="10354573" cy="7765930"/>
          </a:xfrm>
          <a:prstGeom prst="rect">
            <a:avLst/>
          </a:prstGeom>
        </p:spPr>
      </p:pic>
      <p:sp>
        <p:nvSpPr>
          <p:cNvPr id="4" name="3 CuadroTexto"/>
          <p:cNvSpPr txBox="1"/>
          <p:nvPr/>
        </p:nvSpPr>
        <p:spPr>
          <a:xfrm>
            <a:off x="1285335" y="224286"/>
            <a:ext cx="3764460" cy="369332"/>
          </a:xfrm>
          <a:prstGeom prst="rect">
            <a:avLst/>
          </a:prstGeom>
          <a:noFill/>
        </p:spPr>
        <p:txBody>
          <a:bodyPr wrap="square" rtlCol="0">
            <a:spAutoFit/>
          </a:bodyPr>
          <a:lstStyle/>
          <a:p>
            <a:r>
              <a:rPr lang="es-AR" b="1" dirty="0" smtClean="0">
                <a:solidFill>
                  <a:srgbClr val="FF3399"/>
                </a:solidFill>
              </a:rPr>
              <a:t>VIDEO </a:t>
            </a:r>
            <a:r>
              <a:rPr lang="es-AR" b="1" dirty="0" smtClean="0">
                <a:solidFill>
                  <a:srgbClr val="FF3399"/>
                </a:solidFill>
              </a:rPr>
              <a:t>1 ARMAR UNA REUNIÓN</a:t>
            </a:r>
            <a:endParaRPr lang="es-ES" b="1" dirty="0">
              <a:solidFill>
                <a:srgbClr val="FF3399"/>
              </a:solidFill>
            </a:endParaRPr>
          </a:p>
        </p:txBody>
      </p:sp>
    </p:spTree>
    <p:extLst>
      <p:ext uri="{BB962C8B-B14F-4D97-AF65-F5344CB8AC3E}">
        <p14:creationId xmlns="" xmlns:p14="http://schemas.microsoft.com/office/powerpoint/2010/main" val="21337435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72867dcc-e37b-4bd5-b7e0-2d1b09b0418e.jpg"/>
          <p:cNvPicPr>
            <a:picLocks noChangeAspect="1"/>
          </p:cNvPicPr>
          <p:nvPr/>
        </p:nvPicPr>
        <p:blipFill>
          <a:blip r:embed="rId2"/>
          <a:stretch>
            <a:fillRect/>
          </a:stretch>
        </p:blipFill>
        <p:spPr>
          <a:xfrm>
            <a:off x="1876050" y="0"/>
            <a:ext cx="8439900" cy="6858000"/>
          </a:xfrm>
          <a:prstGeom prst="rect">
            <a:avLst/>
          </a:prstGeom>
        </p:spPr>
      </p:pic>
      <p:sp>
        <p:nvSpPr>
          <p:cNvPr id="5" name="Elipse 1">
            <a:extLst>
              <a:ext uri="{FF2B5EF4-FFF2-40B4-BE49-F238E27FC236}">
                <a16:creationId xmlns="" xmlns:a16="http://schemas.microsoft.com/office/drawing/2014/main" id="{2AE55A58-03E2-465A-B562-CF2A446F390E}"/>
              </a:ext>
            </a:extLst>
          </p:cNvPr>
          <p:cNvSpPr/>
          <p:nvPr/>
        </p:nvSpPr>
        <p:spPr>
          <a:xfrm>
            <a:off x="2010190" y="2414587"/>
            <a:ext cx="7004413" cy="1691587"/>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Apagar micro.mp4">
            <a:hlinkClick r:id="" action="ppaction://media"/>
          </p:cNvPr>
          <p:cNvPicPr>
            <a:picLocks noRot="1" noChangeAspect="1"/>
          </p:cNvPicPr>
          <p:nvPr>
            <a:videoFile r:link="rId1"/>
          </p:nvPr>
        </p:nvPicPr>
        <p:blipFill>
          <a:blip r:embed="rId3"/>
          <a:stretch>
            <a:fillRect/>
          </a:stretch>
        </p:blipFill>
        <p:spPr>
          <a:xfrm>
            <a:off x="1259457" y="-235071"/>
            <a:ext cx="9721969" cy="7291477"/>
          </a:xfrm>
          <a:prstGeom prst="rect">
            <a:avLst/>
          </a:prstGeom>
        </p:spPr>
      </p:pic>
      <p:sp>
        <p:nvSpPr>
          <p:cNvPr id="5" name="4 CuadroTexto"/>
          <p:cNvSpPr txBox="1"/>
          <p:nvPr/>
        </p:nvSpPr>
        <p:spPr>
          <a:xfrm>
            <a:off x="1388853" y="181154"/>
            <a:ext cx="2251495" cy="369332"/>
          </a:xfrm>
          <a:prstGeom prst="rect">
            <a:avLst/>
          </a:prstGeom>
          <a:noFill/>
        </p:spPr>
        <p:txBody>
          <a:bodyPr wrap="square" rtlCol="0">
            <a:spAutoFit/>
          </a:bodyPr>
          <a:lstStyle/>
          <a:p>
            <a:r>
              <a:rPr lang="es-AR" b="1" dirty="0" smtClean="0">
                <a:solidFill>
                  <a:srgbClr val="FF3399"/>
                </a:solidFill>
              </a:rPr>
              <a:t>VIDEO 2</a:t>
            </a:r>
            <a:endParaRPr lang="es-ES" b="1" dirty="0">
              <a:solidFill>
                <a:srgbClr val="FF3399"/>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Activar micro.mp4">
            <a:hlinkClick r:id="" action="ppaction://media"/>
          </p:cNvPr>
          <p:cNvPicPr>
            <a:picLocks noRot="1" noChangeAspect="1"/>
          </p:cNvPicPr>
          <p:nvPr>
            <a:videoFile r:link="rId1"/>
          </p:nvPr>
        </p:nvPicPr>
        <p:blipFill>
          <a:blip r:embed="rId3"/>
          <a:stretch>
            <a:fillRect/>
          </a:stretch>
        </p:blipFill>
        <p:spPr>
          <a:xfrm>
            <a:off x="1233577" y="-312708"/>
            <a:ext cx="9851366" cy="7388526"/>
          </a:xfrm>
          <a:prstGeom prst="rect">
            <a:avLst/>
          </a:prstGeom>
        </p:spPr>
      </p:pic>
      <p:sp>
        <p:nvSpPr>
          <p:cNvPr id="5" name="4 CuadroTexto"/>
          <p:cNvSpPr txBox="1"/>
          <p:nvPr/>
        </p:nvSpPr>
        <p:spPr>
          <a:xfrm>
            <a:off x="1440612" y="112143"/>
            <a:ext cx="2251495" cy="369332"/>
          </a:xfrm>
          <a:prstGeom prst="rect">
            <a:avLst/>
          </a:prstGeom>
          <a:noFill/>
        </p:spPr>
        <p:txBody>
          <a:bodyPr wrap="square" rtlCol="0">
            <a:spAutoFit/>
          </a:bodyPr>
          <a:lstStyle/>
          <a:p>
            <a:r>
              <a:rPr lang="es-AR" b="1" dirty="0" smtClean="0">
                <a:solidFill>
                  <a:srgbClr val="FF3399"/>
                </a:solidFill>
              </a:rPr>
              <a:t>VIDEO 3</a:t>
            </a:r>
            <a:endParaRPr lang="es-ES" b="1" dirty="0">
              <a:solidFill>
                <a:srgbClr val="FF3399"/>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833DFE75-3770-4B60-A9F4-0B1B413DA2E0}"/>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28587"/>
            <a:ext cx="12192000" cy="6600825"/>
          </a:xfrm>
          <a:prstGeom prst="rect">
            <a:avLst/>
          </a:prstGeom>
        </p:spPr>
      </p:pic>
      <p:sp>
        <p:nvSpPr>
          <p:cNvPr id="2" name="Elipse 1">
            <a:extLst>
              <a:ext uri="{FF2B5EF4-FFF2-40B4-BE49-F238E27FC236}">
                <a16:creationId xmlns="" xmlns:a16="http://schemas.microsoft.com/office/drawing/2014/main" id="{2AE55A58-03E2-465A-B562-CF2A446F390E}"/>
              </a:ext>
            </a:extLst>
          </p:cNvPr>
          <p:cNvSpPr/>
          <p:nvPr/>
        </p:nvSpPr>
        <p:spPr>
          <a:xfrm>
            <a:off x="8221210" y="128587"/>
            <a:ext cx="2466363" cy="1314319"/>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1565508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A34A7A66-A8B4-4F78-8CB3-025D545D3A81}"/>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6658" y="37544"/>
            <a:ext cx="11920420" cy="6453791"/>
          </a:xfrm>
        </p:spPr>
      </p:pic>
      <p:sp>
        <p:nvSpPr>
          <p:cNvPr id="2" name="Elipse 1">
            <a:extLst>
              <a:ext uri="{FF2B5EF4-FFF2-40B4-BE49-F238E27FC236}">
                <a16:creationId xmlns="" xmlns:a16="http://schemas.microsoft.com/office/drawing/2014/main" id="{903E4B44-B2D4-4EBE-BA00-D7B27D9C317F}"/>
              </a:ext>
            </a:extLst>
          </p:cNvPr>
          <p:cNvSpPr/>
          <p:nvPr/>
        </p:nvSpPr>
        <p:spPr>
          <a:xfrm>
            <a:off x="0" y="5960378"/>
            <a:ext cx="932092" cy="767594"/>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3940674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BB9BB41E-A84D-49C1-AB74-C21DB99FEE6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Elipse 1">
            <a:extLst>
              <a:ext uri="{FF2B5EF4-FFF2-40B4-BE49-F238E27FC236}">
                <a16:creationId xmlns="" xmlns:a16="http://schemas.microsoft.com/office/drawing/2014/main" id="{E820802D-6771-4794-AF83-661328FB47DD}"/>
              </a:ext>
            </a:extLst>
          </p:cNvPr>
          <p:cNvSpPr/>
          <p:nvPr/>
        </p:nvSpPr>
        <p:spPr>
          <a:xfrm>
            <a:off x="510816" y="6065240"/>
            <a:ext cx="940480" cy="710967"/>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4076724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6C9B729B-D0A9-4F5A-9B1E-45B817B5A32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28587"/>
            <a:ext cx="12192000" cy="6600825"/>
          </a:xfrm>
          <a:prstGeom prst="rect">
            <a:avLst/>
          </a:prstGeom>
        </p:spPr>
      </p:pic>
      <p:sp>
        <p:nvSpPr>
          <p:cNvPr id="2" name="Elipse 1">
            <a:extLst>
              <a:ext uri="{FF2B5EF4-FFF2-40B4-BE49-F238E27FC236}">
                <a16:creationId xmlns="" xmlns:a16="http://schemas.microsoft.com/office/drawing/2014/main" id="{8FC86E4D-98EF-4820-B0D9-AF1754D069FB}"/>
              </a:ext>
            </a:extLst>
          </p:cNvPr>
          <p:cNvSpPr/>
          <p:nvPr/>
        </p:nvSpPr>
        <p:spPr>
          <a:xfrm>
            <a:off x="2809398" y="6249798"/>
            <a:ext cx="806256" cy="608202"/>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Elipse 3">
            <a:extLst>
              <a:ext uri="{FF2B5EF4-FFF2-40B4-BE49-F238E27FC236}">
                <a16:creationId xmlns="" xmlns:a16="http://schemas.microsoft.com/office/drawing/2014/main" id="{4D0ED7E0-DFE1-470E-9C92-A91AB0E7F740}"/>
              </a:ext>
            </a:extLst>
          </p:cNvPr>
          <p:cNvSpPr/>
          <p:nvPr/>
        </p:nvSpPr>
        <p:spPr>
          <a:xfrm>
            <a:off x="4738867" y="6249798"/>
            <a:ext cx="898535" cy="608202"/>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3392353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7289CCFF-81C0-41B6-A3AB-0A8E0C5570BB}"/>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6778"/>
            <a:ext cx="12191999" cy="6858000"/>
          </a:xfrm>
          <a:prstGeom prst="rect">
            <a:avLst/>
          </a:prstGeom>
        </p:spPr>
      </p:pic>
      <p:pic>
        <p:nvPicPr>
          <p:cNvPr id="8" name="Marcador de contenido 7">
            <a:extLst>
              <a:ext uri="{FF2B5EF4-FFF2-40B4-BE49-F238E27FC236}">
                <a16:creationId xmlns="" xmlns:a16="http://schemas.microsoft.com/office/drawing/2014/main" id="{9F7C1122-F8BD-46EE-A003-BD22CD664C20}"/>
              </a:ext>
            </a:extLst>
          </p:cNvPr>
          <p:cNvPicPr>
            <a:picLocks noGrp="1" noChangeAspect="1"/>
          </p:cNvPicPr>
          <p:nvPr>
            <p:ph idx="1"/>
          </p:nvPr>
        </p:nvPicPr>
        <p:blipFill rotWithShape="1">
          <a:blip r:embed="rId3">
            <a:extLst>
              <a:ext uri="{28A0092B-C50C-407E-A947-70E740481C1C}">
                <a14:useLocalDpi xmlns="" xmlns:a14="http://schemas.microsoft.com/office/drawing/2010/main" val="0"/>
              </a:ext>
            </a:extLst>
          </a:blip>
          <a:srcRect l="25062" t="20536" r="25557" b="17202"/>
          <a:stretch/>
        </p:blipFill>
        <p:spPr>
          <a:xfrm>
            <a:off x="4282292" y="729915"/>
            <a:ext cx="2806572" cy="1983592"/>
          </a:xfrm>
        </p:spPr>
      </p:pic>
      <p:sp>
        <p:nvSpPr>
          <p:cNvPr id="6" name="CuadroTexto 5">
            <a:extLst>
              <a:ext uri="{FF2B5EF4-FFF2-40B4-BE49-F238E27FC236}">
                <a16:creationId xmlns="" xmlns:a16="http://schemas.microsoft.com/office/drawing/2014/main" id="{BD6BA292-C99A-4597-8894-4BA84952B81E}"/>
              </a:ext>
            </a:extLst>
          </p:cNvPr>
          <p:cNvSpPr txBox="1"/>
          <p:nvPr/>
        </p:nvSpPr>
        <p:spPr>
          <a:xfrm>
            <a:off x="986829" y="513613"/>
            <a:ext cx="2308633" cy="1138773"/>
          </a:xfrm>
          <a:prstGeom prst="rect">
            <a:avLst/>
          </a:prstGeom>
          <a:noFill/>
        </p:spPr>
        <p:txBody>
          <a:bodyPr wrap="square" rtlCol="0">
            <a:spAutoFit/>
          </a:bodyPr>
          <a:lstStyle/>
          <a:p>
            <a:r>
              <a:rPr lang="es-AR" sz="5000" b="1" dirty="0">
                <a:solidFill>
                  <a:srgbClr val="FF3399"/>
                </a:solidFill>
                <a:effectLst/>
                <a:latin typeface="Calibri" panose="020F0502020204030204" pitchFamily="34" charset="0"/>
                <a:ea typeface="Calibri" panose="020F0502020204030204" pitchFamily="34" charset="0"/>
                <a:cs typeface="Times New Roman" panose="02020603050405020304" pitchFamily="18" charset="0"/>
              </a:rPr>
              <a:t>Gmail:</a:t>
            </a:r>
          </a:p>
          <a:p>
            <a:endParaRPr lang="es-AR" dirty="0"/>
          </a:p>
        </p:txBody>
      </p:sp>
      <p:sp>
        <p:nvSpPr>
          <p:cNvPr id="9" name="CuadroTexto 8">
            <a:extLst>
              <a:ext uri="{FF2B5EF4-FFF2-40B4-BE49-F238E27FC236}">
                <a16:creationId xmlns="" xmlns:a16="http://schemas.microsoft.com/office/drawing/2014/main" id="{869D0C82-F37B-4300-AC62-0DD77125F175}"/>
              </a:ext>
            </a:extLst>
          </p:cNvPr>
          <p:cNvSpPr txBox="1"/>
          <p:nvPr/>
        </p:nvSpPr>
        <p:spPr>
          <a:xfrm>
            <a:off x="804248" y="2833816"/>
            <a:ext cx="10583501" cy="3648435"/>
          </a:xfrm>
          <a:prstGeom prst="rect">
            <a:avLst/>
          </a:prstGeom>
          <a:noFill/>
        </p:spPr>
        <p:txBody>
          <a:bodyPr wrap="square" rtlCol="0">
            <a:spAutoFit/>
          </a:bodyPr>
          <a:lstStyle/>
          <a:p>
            <a:pPr>
              <a:lnSpc>
                <a:spcPct val="107000"/>
              </a:lnSpc>
              <a:spcAft>
                <a:spcPts val="800"/>
              </a:spcAft>
            </a:pPr>
            <a:r>
              <a:rPr lang="es-AR" sz="2800" dirty="0" smtClean="0">
                <a:effectLst/>
                <a:latin typeface="Calibri" panose="020F0502020204030204" pitchFamily="34" charset="0"/>
                <a:ea typeface="Calibri" panose="020F0502020204030204" pitchFamily="34" charset="0"/>
                <a:cs typeface="Times New Roman" panose="02020603050405020304" pitchFamily="18" charset="0"/>
              </a:rPr>
              <a:t>-Es el Mail de Google</a:t>
            </a:r>
          </a:p>
          <a:p>
            <a:pPr>
              <a:lnSpc>
                <a:spcPct val="107000"/>
              </a:lnSpc>
              <a:spcAft>
                <a:spcPts val="800"/>
              </a:spcAft>
            </a:pPr>
            <a:r>
              <a:rPr lang="es-AR" sz="2800" dirty="0" smtClean="0">
                <a:latin typeface="Calibri" panose="020F0502020204030204" pitchFamily="34" charset="0"/>
                <a:ea typeface="Calibri" panose="020F0502020204030204" pitchFamily="34" charset="0"/>
                <a:cs typeface="Times New Roman" panose="02020603050405020304" pitchFamily="18" charset="0"/>
              </a:rPr>
              <a:t>-</a:t>
            </a:r>
            <a:r>
              <a:rPr lang="es-AR" sz="2800" dirty="0" smtClean="0">
                <a:effectLst/>
                <a:latin typeface="Calibri" panose="020F0502020204030204" pitchFamily="34" charset="0"/>
                <a:ea typeface="Calibri" panose="020F0502020204030204" pitchFamily="34" charset="0"/>
                <a:cs typeface="Times New Roman" panose="02020603050405020304" pitchFamily="18" charset="0"/>
              </a:rPr>
              <a:t>Ayudar </a:t>
            </a:r>
            <a:r>
              <a:rPr lang="es-AR" sz="2800" dirty="0">
                <a:effectLst/>
                <a:latin typeface="Calibri" panose="020F0502020204030204" pitchFamily="34" charset="0"/>
                <a:ea typeface="Calibri" panose="020F0502020204030204" pitchFamily="34" charset="0"/>
                <a:cs typeface="Times New Roman" panose="02020603050405020304" pitchFamily="18" charset="0"/>
              </a:rPr>
              <a:t>a la corporación o simplificar nuestras comunicaciones</a:t>
            </a:r>
          </a:p>
          <a:p>
            <a:pPr>
              <a:lnSpc>
                <a:spcPct val="107000"/>
              </a:lnSpc>
              <a:spcAft>
                <a:spcPts val="800"/>
              </a:spcAft>
            </a:pPr>
            <a:r>
              <a:rPr lang="es-AR" sz="2800" dirty="0">
                <a:effectLst/>
                <a:latin typeface="Calibri" panose="020F0502020204030204" pitchFamily="34" charset="0"/>
                <a:ea typeface="Calibri" panose="020F0502020204030204" pitchFamily="34" charset="0"/>
                <a:cs typeface="Times New Roman" panose="02020603050405020304" pitchFamily="18" charset="0"/>
              </a:rPr>
              <a:t>-Al ser de </a:t>
            </a:r>
            <a:r>
              <a:rPr lang="es-AR" sz="2800" dirty="0">
                <a:latin typeface="Calibri" panose="020F0502020204030204" pitchFamily="34" charset="0"/>
                <a:ea typeface="Calibri" panose="020F0502020204030204" pitchFamily="34" charset="0"/>
                <a:cs typeface="Times New Roman" panose="02020603050405020304" pitchFamily="18" charset="0"/>
              </a:rPr>
              <a:t>G</a:t>
            </a:r>
            <a:r>
              <a:rPr lang="es-AR" sz="2800" dirty="0">
                <a:effectLst/>
                <a:latin typeface="Calibri" panose="020F0502020204030204" pitchFamily="34" charset="0"/>
                <a:ea typeface="Calibri" panose="020F0502020204030204" pitchFamily="34" charset="0"/>
                <a:cs typeface="Times New Roman" panose="02020603050405020304" pitchFamily="18" charset="0"/>
              </a:rPr>
              <a:t>oogle te permite unificar los distintos dispositivos o aplicaciones que utilicemos</a:t>
            </a:r>
          </a:p>
          <a:p>
            <a:pPr>
              <a:lnSpc>
                <a:spcPct val="107000"/>
              </a:lnSpc>
              <a:spcAft>
                <a:spcPts val="800"/>
              </a:spcAft>
            </a:pPr>
            <a:r>
              <a:rPr lang="es-AR" sz="2800" dirty="0">
                <a:effectLst/>
                <a:latin typeface="Calibri" panose="020F0502020204030204" pitchFamily="34" charset="0"/>
                <a:ea typeface="Calibri" panose="020F0502020204030204" pitchFamily="34" charset="0"/>
                <a:cs typeface="Times New Roman" panose="02020603050405020304" pitchFamily="18" charset="0"/>
              </a:rPr>
              <a:t>-Te permite almacenar información en la Nube (Drive)</a:t>
            </a:r>
          </a:p>
          <a:p>
            <a:pPr>
              <a:lnSpc>
                <a:spcPct val="107000"/>
              </a:lnSpc>
              <a:spcAft>
                <a:spcPts val="800"/>
              </a:spcAft>
            </a:pPr>
            <a:r>
              <a:rPr lang="es-AR" sz="2800" dirty="0">
                <a:effectLst/>
                <a:latin typeface="Calibri" panose="020F0502020204030204" pitchFamily="34" charset="0"/>
                <a:ea typeface="Calibri" panose="020F0502020204030204" pitchFamily="34" charset="0"/>
                <a:cs typeface="Times New Roman" panose="02020603050405020304" pitchFamily="18" charset="0"/>
              </a:rPr>
              <a:t>-El mail en el celular</a:t>
            </a:r>
          </a:p>
          <a:p>
            <a:endParaRPr lang="es-AR" dirty="0"/>
          </a:p>
        </p:txBody>
      </p:sp>
    </p:spTree>
    <p:extLst>
      <p:ext uri="{BB962C8B-B14F-4D97-AF65-F5344CB8AC3E}">
        <p14:creationId xmlns="" xmlns:p14="http://schemas.microsoft.com/office/powerpoint/2010/main" val="3941034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582DB618-4D1C-4247-A7DE-81A6B4E7DA9B}"/>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69133" y="162208"/>
            <a:ext cx="10416313" cy="6510196"/>
          </a:xfrm>
          <a:prstGeom prst="rect">
            <a:avLst/>
          </a:prstGeom>
        </p:spPr>
      </p:pic>
    </p:spTree>
    <p:extLst>
      <p:ext uri="{BB962C8B-B14F-4D97-AF65-F5344CB8AC3E}">
        <p14:creationId xmlns="" xmlns:p14="http://schemas.microsoft.com/office/powerpoint/2010/main" val="1933089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7C2DD73E-EB1B-465C-9830-AD495C49F04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42770" y="208230"/>
            <a:ext cx="10328190" cy="6455119"/>
          </a:xfrm>
          <a:prstGeom prst="rect">
            <a:avLst/>
          </a:prstGeom>
        </p:spPr>
      </p:pic>
    </p:spTree>
    <p:extLst>
      <p:ext uri="{BB962C8B-B14F-4D97-AF65-F5344CB8AC3E}">
        <p14:creationId xmlns="" xmlns:p14="http://schemas.microsoft.com/office/powerpoint/2010/main" val="1606868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21AD48B3-34A8-4B14-8707-5D9D5634D8C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881204" y="72427"/>
            <a:ext cx="10429591" cy="6518495"/>
          </a:xfrm>
        </p:spPr>
      </p:pic>
    </p:spTree>
    <p:extLst>
      <p:ext uri="{BB962C8B-B14F-4D97-AF65-F5344CB8AC3E}">
        <p14:creationId xmlns="" xmlns:p14="http://schemas.microsoft.com/office/powerpoint/2010/main" val="2751379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 xmlns:a16="http://schemas.microsoft.com/office/drawing/2014/main" id="{9158F657-D369-470D-9939-0CCE1655597C}"/>
              </a:ext>
            </a:extLst>
          </p:cNvPr>
          <p:cNvSpPr>
            <a:spLocks noGrp="1"/>
          </p:cNvSpPr>
          <p:nvPr>
            <p:ph idx="1"/>
          </p:nvPr>
        </p:nvSpPr>
        <p:spPr/>
        <p:txBody>
          <a:bodyPr/>
          <a:lstStyle/>
          <a:p>
            <a:endParaRPr lang="es-AR"/>
          </a:p>
        </p:txBody>
      </p:sp>
      <p:pic>
        <p:nvPicPr>
          <p:cNvPr id="9" name="Imagen 8">
            <a:extLst>
              <a:ext uri="{FF2B5EF4-FFF2-40B4-BE49-F238E27FC236}">
                <a16:creationId xmlns="" xmlns:a16="http://schemas.microsoft.com/office/drawing/2014/main" id="{4030E823-1A2F-4A34-A454-7DAE1E4E139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28587"/>
            <a:ext cx="12192000" cy="6600825"/>
          </a:xfrm>
          <a:prstGeom prst="rect">
            <a:avLst/>
          </a:prstGeom>
        </p:spPr>
      </p:pic>
      <p:sp>
        <p:nvSpPr>
          <p:cNvPr id="2" name="Elipse 1">
            <a:extLst>
              <a:ext uri="{FF2B5EF4-FFF2-40B4-BE49-F238E27FC236}">
                <a16:creationId xmlns="" xmlns:a16="http://schemas.microsoft.com/office/drawing/2014/main" id="{EAE68DD5-8F88-496B-9330-1B3F8CFF888D}"/>
              </a:ext>
            </a:extLst>
          </p:cNvPr>
          <p:cNvSpPr/>
          <p:nvPr/>
        </p:nvSpPr>
        <p:spPr>
          <a:xfrm>
            <a:off x="5486418" y="6239312"/>
            <a:ext cx="655607" cy="618688"/>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1801193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6 dedos.mp4">
            <a:hlinkClick r:id="" action="ppaction://media"/>
          </p:cNvPr>
          <p:cNvPicPr>
            <a:picLocks noRot="1" noChangeAspect="1"/>
          </p:cNvPicPr>
          <p:nvPr>
            <a:videoFile r:link="rId1"/>
          </p:nvPr>
        </p:nvPicPr>
        <p:blipFill>
          <a:blip r:embed="rId3"/>
          <a:stretch>
            <a:fillRect/>
          </a:stretch>
        </p:blipFill>
        <p:spPr>
          <a:xfrm>
            <a:off x="1201945" y="-299768"/>
            <a:ext cx="9865745" cy="7399308"/>
          </a:xfrm>
          <a:prstGeom prst="rect">
            <a:avLst/>
          </a:prstGeom>
        </p:spPr>
      </p:pic>
      <p:sp>
        <p:nvSpPr>
          <p:cNvPr id="5" name="4 CuadroTexto"/>
          <p:cNvSpPr txBox="1"/>
          <p:nvPr/>
        </p:nvSpPr>
        <p:spPr>
          <a:xfrm>
            <a:off x="1414733" y="215660"/>
            <a:ext cx="2251495" cy="646331"/>
          </a:xfrm>
          <a:prstGeom prst="rect">
            <a:avLst/>
          </a:prstGeom>
          <a:noFill/>
        </p:spPr>
        <p:txBody>
          <a:bodyPr wrap="square" rtlCol="0">
            <a:spAutoFit/>
          </a:bodyPr>
          <a:lstStyle/>
          <a:p>
            <a:r>
              <a:rPr lang="es-AR" b="1" dirty="0" smtClean="0">
                <a:solidFill>
                  <a:srgbClr val="FF3399"/>
                </a:solidFill>
              </a:rPr>
              <a:t>VIDEO 4</a:t>
            </a:r>
          </a:p>
          <a:p>
            <a:endParaRPr lang="es-ES" b="1" dirty="0">
              <a:solidFill>
                <a:srgbClr val="FF3399"/>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Imagen 8">
            <a:extLst>
              <a:ext uri="{FF2B5EF4-FFF2-40B4-BE49-F238E27FC236}">
                <a16:creationId xmlns="" xmlns:a16="http://schemas.microsoft.com/office/drawing/2014/main" id="{4030E823-1A2F-4A34-A454-7DAE1E4E139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28587"/>
            <a:ext cx="12192000" cy="6600825"/>
          </a:xfrm>
          <a:prstGeom prst="rect">
            <a:avLst/>
          </a:prstGeom>
        </p:spPr>
      </p:pic>
      <p:sp>
        <p:nvSpPr>
          <p:cNvPr id="5" name="Elipse 1">
            <a:extLst>
              <a:ext uri="{FF2B5EF4-FFF2-40B4-BE49-F238E27FC236}">
                <a16:creationId xmlns="" xmlns:a16="http://schemas.microsoft.com/office/drawing/2014/main" id="{EAE68DD5-8F88-496B-9330-1B3F8CFF888D}"/>
              </a:ext>
            </a:extLst>
          </p:cNvPr>
          <p:cNvSpPr/>
          <p:nvPr/>
        </p:nvSpPr>
        <p:spPr>
          <a:xfrm>
            <a:off x="5926343" y="6239312"/>
            <a:ext cx="1078305" cy="618688"/>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 xmlns:a16="http://schemas.microsoft.com/office/drawing/2014/main" id="{B75E6EE4-B39E-4727-948A-E45E0CA15D6F}"/>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422210" y="239038"/>
            <a:ext cx="6581869" cy="6336277"/>
          </a:xfrm>
        </p:spPr>
      </p:pic>
    </p:spTree>
    <p:extLst>
      <p:ext uri="{BB962C8B-B14F-4D97-AF65-F5344CB8AC3E}">
        <p14:creationId xmlns="" xmlns:p14="http://schemas.microsoft.com/office/powerpoint/2010/main" val="1302444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9320C087-901C-4914-89BA-A6D785CE633A}"/>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11560" y="46733"/>
            <a:ext cx="11953615" cy="6471762"/>
          </a:xfrm>
        </p:spPr>
      </p:pic>
      <p:sp>
        <p:nvSpPr>
          <p:cNvPr id="2" name="Elipse 1">
            <a:extLst>
              <a:ext uri="{FF2B5EF4-FFF2-40B4-BE49-F238E27FC236}">
                <a16:creationId xmlns="" xmlns:a16="http://schemas.microsoft.com/office/drawing/2014/main" id="{55B8A4F6-CD57-4C99-8F48-02F8AD304530}"/>
              </a:ext>
            </a:extLst>
          </p:cNvPr>
          <p:cNvSpPr/>
          <p:nvPr/>
        </p:nvSpPr>
        <p:spPr>
          <a:xfrm>
            <a:off x="6693501" y="5360565"/>
            <a:ext cx="2601499" cy="1275128"/>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2260858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9CD776F2-C730-4807-93D3-A4F4FA2FE47B}"/>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28587"/>
            <a:ext cx="12192000" cy="6600825"/>
          </a:xfrm>
          <a:prstGeom prst="rect">
            <a:avLst/>
          </a:prstGeom>
        </p:spPr>
      </p:pic>
      <p:sp>
        <p:nvSpPr>
          <p:cNvPr id="2" name="Elipse 1">
            <a:extLst>
              <a:ext uri="{FF2B5EF4-FFF2-40B4-BE49-F238E27FC236}">
                <a16:creationId xmlns="" xmlns:a16="http://schemas.microsoft.com/office/drawing/2014/main" id="{3146E8A0-5881-4E99-9928-7554969CAF88}"/>
              </a:ext>
            </a:extLst>
          </p:cNvPr>
          <p:cNvSpPr/>
          <p:nvPr/>
        </p:nvSpPr>
        <p:spPr>
          <a:xfrm>
            <a:off x="9772260" y="268448"/>
            <a:ext cx="2601499" cy="1115735"/>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612788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 xmlns:a16="http://schemas.microsoft.com/office/drawing/2014/main" id="{8619B721-2806-47C5-8245-6A8D87324E6C}"/>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28587"/>
            <a:ext cx="12192000" cy="6600825"/>
          </a:xfrm>
          <a:prstGeom prst="rect">
            <a:avLst/>
          </a:prstGeom>
        </p:spPr>
      </p:pic>
      <p:sp>
        <p:nvSpPr>
          <p:cNvPr id="2" name="Elipse 1">
            <a:extLst>
              <a:ext uri="{FF2B5EF4-FFF2-40B4-BE49-F238E27FC236}">
                <a16:creationId xmlns="" xmlns:a16="http://schemas.microsoft.com/office/drawing/2014/main" id="{10A86014-762C-4597-9238-98876AA7CB32}"/>
              </a:ext>
            </a:extLst>
          </p:cNvPr>
          <p:cNvSpPr/>
          <p:nvPr/>
        </p:nvSpPr>
        <p:spPr>
          <a:xfrm>
            <a:off x="9923262" y="570451"/>
            <a:ext cx="2601499" cy="1778466"/>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1525203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36F487B8-8658-4EE7-AE3E-0A1537F3F727}"/>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sp>
        <p:nvSpPr>
          <p:cNvPr id="2" name="Título 1">
            <a:extLst>
              <a:ext uri="{FF2B5EF4-FFF2-40B4-BE49-F238E27FC236}">
                <a16:creationId xmlns="" xmlns:a16="http://schemas.microsoft.com/office/drawing/2014/main" id="{FB6C4575-A25D-4ABB-B335-1F1342BB981F}"/>
              </a:ext>
            </a:extLst>
          </p:cNvPr>
          <p:cNvSpPr>
            <a:spLocks noGrp="1"/>
          </p:cNvSpPr>
          <p:nvPr>
            <p:ph type="title"/>
          </p:nvPr>
        </p:nvSpPr>
        <p:spPr/>
        <p:txBody>
          <a:bodyPr>
            <a:normAutofit fontScale="90000"/>
          </a:bodyPr>
          <a:lstStyle/>
          <a:p>
            <a:r>
              <a:rPr lang="es-AR" sz="5000" b="1" dirty="0" err="1">
                <a:solidFill>
                  <a:srgbClr val="FF3399"/>
                </a:solidFill>
                <a:effectLst/>
                <a:latin typeface="Calibri" panose="020F0502020204030204" pitchFamily="34" charset="0"/>
                <a:ea typeface="Calibri" panose="020F0502020204030204" pitchFamily="34" charset="0"/>
                <a:cs typeface="Times New Roman" panose="02020603050405020304" pitchFamily="18" charset="0"/>
              </a:rPr>
              <a:t>Whatsapp</a:t>
            </a:r>
            <a:r>
              <a:rPr lang="es-AR" sz="5000" b="1" dirty="0">
                <a:solidFill>
                  <a:srgbClr val="FF3399"/>
                </a:solidFill>
                <a:effectLst/>
                <a:latin typeface="Calibri" panose="020F0502020204030204" pitchFamily="34" charset="0"/>
                <a:ea typeface="Calibri" panose="020F0502020204030204" pitchFamily="34" charset="0"/>
                <a:cs typeface="Times New Roman" panose="02020603050405020304" pitchFamily="18" charset="0"/>
              </a:rPr>
              <a:t> Web</a:t>
            </a:r>
            <a:r>
              <a:rPr lang="es-AR" sz="1800" dirty="0">
                <a:effectLst/>
                <a:latin typeface="Calibri" panose="020F0502020204030204" pitchFamily="34" charset="0"/>
                <a:ea typeface="Calibri" panose="020F0502020204030204" pitchFamily="34" charset="0"/>
                <a:cs typeface="Times New Roman" panose="02020603050405020304" pitchFamily="18" charset="0"/>
              </a:rPr>
              <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endParaRPr lang="es-AR" dirty="0"/>
          </a:p>
        </p:txBody>
      </p:sp>
      <p:pic>
        <p:nvPicPr>
          <p:cNvPr id="7" name="Imagen 6">
            <a:extLst>
              <a:ext uri="{FF2B5EF4-FFF2-40B4-BE49-F238E27FC236}">
                <a16:creationId xmlns="" xmlns:a16="http://schemas.microsoft.com/office/drawing/2014/main" id="{032F36FE-1EA8-4455-B3FA-B68FB88AD596}"/>
              </a:ext>
            </a:extLst>
          </p:cNvPr>
          <p:cNvPicPr>
            <a:picLocks noChangeAspect="1"/>
          </p:cNvPicPr>
          <p:nvPr/>
        </p:nvPicPr>
        <p:blipFill rotWithShape="1">
          <a:blip r:embed="rId3">
            <a:extLst>
              <a:ext uri="{28A0092B-C50C-407E-A947-70E740481C1C}">
                <a14:useLocalDpi xmlns="" xmlns:a14="http://schemas.microsoft.com/office/drawing/2010/main" val="0"/>
              </a:ext>
            </a:extLst>
          </a:blip>
          <a:srcRect r="49067" b="17403"/>
          <a:stretch/>
        </p:blipFill>
        <p:spPr>
          <a:xfrm>
            <a:off x="2920498" y="1178835"/>
            <a:ext cx="5738628" cy="5040895"/>
          </a:xfrm>
          <a:prstGeom prst="rect">
            <a:avLst/>
          </a:prstGeom>
        </p:spPr>
      </p:pic>
      <p:sp>
        <p:nvSpPr>
          <p:cNvPr id="8" name="Elipse 7">
            <a:extLst>
              <a:ext uri="{FF2B5EF4-FFF2-40B4-BE49-F238E27FC236}">
                <a16:creationId xmlns="" xmlns:a16="http://schemas.microsoft.com/office/drawing/2014/main" id="{691D39AF-BE59-418B-9F37-F4D53C0FA292}"/>
              </a:ext>
            </a:extLst>
          </p:cNvPr>
          <p:cNvSpPr/>
          <p:nvPr/>
        </p:nvSpPr>
        <p:spPr>
          <a:xfrm>
            <a:off x="3530852" y="2568921"/>
            <a:ext cx="1792586" cy="860079"/>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4165185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AEF8A447-006B-4700-B401-E0213F08720D}"/>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28587"/>
            <a:ext cx="12192000" cy="6600825"/>
          </a:xfrm>
          <a:prstGeom prst="rect">
            <a:avLst/>
          </a:prstGeom>
        </p:spPr>
      </p:pic>
      <p:sp>
        <p:nvSpPr>
          <p:cNvPr id="2" name="Elipse 1">
            <a:extLst>
              <a:ext uri="{FF2B5EF4-FFF2-40B4-BE49-F238E27FC236}">
                <a16:creationId xmlns="" xmlns:a16="http://schemas.microsoft.com/office/drawing/2014/main" id="{5F07FC1F-D6DF-4401-B9AD-2903EB8BD3B5}"/>
              </a:ext>
            </a:extLst>
          </p:cNvPr>
          <p:cNvSpPr/>
          <p:nvPr/>
        </p:nvSpPr>
        <p:spPr>
          <a:xfrm>
            <a:off x="10150679" y="3103927"/>
            <a:ext cx="2139191" cy="419450"/>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498640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Silenciar a todos.mp4">
            <a:hlinkClick r:id="" action="ppaction://media"/>
          </p:cNvPr>
          <p:cNvPicPr>
            <a:picLocks noRot="1" noChangeAspect="1"/>
          </p:cNvPicPr>
          <p:nvPr>
            <a:videoFile r:link="rId1"/>
          </p:nvPr>
        </p:nvPicPr>
        <p:blipFill>
          <a:blip r:embed="rId3"/>
          <a:stretch>
            <a:fillRect/>
          </a:stretch>
        </p:blipFill>
        <p:spPr>
          <a:xfrm>
            <a:off x="1029419" y="-336429"/>
            <a:ext cx="10087154" cy="7565366"/>
          </a:xfrm>
          <a:prstGeom prst="rect">
            <a:avLst/>
          </a:prstGeom>
        </p:spPr>
      </p:pic>
      <p:sp>
        <p:nvSpPr>
          <p:cNvPr id="5" name="4 CuadroTexto"/>
          <p:cNvSpPr txBox="1"/>
          <p:nvPr/>
        </p:nvSpPr>
        <p:spPr>
          <a:xfrm>
            <a:off x="1250831" y="267418"/>
            <a:ext cx="2251495" cy="369332"/>
          </a:xfrm>
          <a:prstGeom prst="rect">
            <a:avLst/>
          </a:prstGeom>
          <a:noFill/>
        </p:spPr>
        <p:txBody>
          <a:bodyPr wrap="square" rtlCol="0">
            <a:spAutoFit/>
          </a:bodyPr>
          <a:lstStyle/>
          <a:p>
            <a:r>
              <a:rPr lang="es-AR" b="1" dirty="0" smtClean="0">
                <a:solidFill>
                  <a:srgbClr val="FF3399"/>
                </a:solidFill>
              </a:rPr>
              <a:t>VIDEO 5</a:t>
            </a:r>
            <a:endParaRPr lang="es-ES" b="1" dirty="0">
              <a:solidFill>
                <a:srgbClr val="FF3399"/>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183E4167-99D5-40AB-AB5E-99B9FB9C6F24}"/>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65023" y="274369"/>
            <a:ext cx="2988597" cy="6309261"/>
          </a:xfrm>
        </p:spPr>
      </p:pic>
      <p:pic>
        <p:nvPicPr>
          <p:cNvPr id="7" name="Imagen 6">
            <a:extLst>
              <a:ext uri="{FF2B5EF4-FFF2-40B4-BE49-F238E27FC236}">
                <a16:creationId xmlns="" xmlns:a16="http://schemas.microsoft.com/office/drawing/2014/main" id="{21CD9A61-A5B6-431F-80AC-8C27CAF64857}"/>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79964" y="274368"/>
            <a:ext cx="2988597" cy="6309261"/>
          </a:xfrm>
          <a:prstGeom prst="rect">
            <a:avLst/>
          </a:prstGeom>
        </p:spPr>
      </p:pic>
      <p:pic>
        <p:nvPicPr>
          <p:cNvPr id="9" name="Imagen 8">
            <a:extLst>
              <a:ext uri="{FF2B5EF4-FFF2-40B4-BE49-F238E27FC236}">
                <a16:creationId xmlns="" xmlns:a16="http://schemas.microsoft.com/office/drawing/2014/main" id="{BFD5B373-A8D8-4358-8916-C42D06ED576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455258" y="274368"/>
            <a:ext cx="2988597" cy="6309261"/>
          </a:xfrm>
          <a:prstGeom prst="rect">
            <a:avLst/>
          </a:prstGeom>
        </p:spPr>
      </p:pic>
    </p:spTree>
    <p:extLst>
      <p:ext uri="{BB962C8B-B14F-4D97-AF65-F5344CB8AC3E}">
        <p14:creationId xmlns="" xmlns:p14="http://schemas.microsoft.com/office/powerpoint/2010/main" val="4215452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final.mp4">
            <a:hlinkClick r:id="" action="ppaction://media"/>
          </p:cNvPr>
          <p:cNvPicPr>
            <a:picLocks noRot="1" noChangeAspect="1"/>
          </p:cNvPicPr>
          <p:nvPr>
            <a:videoFile r:link="rId1"/>
          </p:nvPr>
        </p:nvPicPr>
        <p:blipFill>
          <a:blip r:embed="rId3"/>
          <a:stretch>
            <a:fillRect/>
          </a:stretch>
        </p:blipFill>
        <p:spPr>
          <a:xfrm>
            <a:off x="1132935" y="-207034"/>
            <a:ext cx="9811109" cy="7358332"/>
          </a:xfrm>
          <a:prstGeom prst="rect">
            <a:avLst/>
          </a:prstGeom>
        </p:spPr>
      </p:pic>
      <p:sp>
        <p:nvSpPr>
          <p:cNvPr id="5" name="4 CuadroTexto"/>
          <p:cNvSpPr txBox="1"/>
          <p:nvPr/>
        </p:nvSpPr>
        <p:spPr>
          <a:xfrm>
            <a:off x="1233579" y="293297"/>
            <a:ext cx="4908430" cy="369332"/>
          </a:xfrm>
          <a:prstGeom prst="rect">
            <a:avLst/>
          </a:prstGeom>
          <a:noFill/>
        </p:spPr>
        <p:txBody>
          <a:bodyPr wrap="square" rtlCol="0">
            <a:spAutoFit/>
          </a:bodyPr>
          <a:lstStyle/>
          <a:p>
            <a:r>
              <a:rPr lang="es-AR" b="1" dirty="0" smtClean="0">
                <a:solidFill>
                  <a:srgbClr val="FF3399"/>
                </a:solidFill>
              </a:rPr>
              <a:t>OTRAS SITUACIONES: VIDEO 6</a:t>
            </a:r>
            <a:endParaRPr lang="es-ES" b="1" dirty="0">
              <a:solidFill>
                <a:srgbClr val="FF3399"/>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final.mp4">
            <a:hlinkClick r:id="" action="ppaction://media"/>
          </p:cNvPr>
          <p:cNvPicPr>
            <a:picLocks noRot="1" noChangeAspect="1"/>
          </p:cNvPicPr>
          <p:nvPr>
            <a:videoFile r:link="rId1"/>
          </p:nvPr>
        </p:nvPicPr>
        <p:blipFill>
          <a:blip r:embed="rId3"/>
          <a:stretch>
            <a:fillRect/>
          </a:stretch>
        </p:blipFill>
        <p:spPr>
          <a:xfrm>
            <a:off x="1178944" y="-260949"/>
            <a:ext cx="9836988" cy="7377741"/>
          </a:xfrm>
          <a:prstGeom prst="rect">
            <a:avLst/>
          </a:prstGeom>
        </p:spPr>
      </p:pic>
      <p:sp>
        <p:nvSpPr>
          <p:cNvPr id="5" name="4 CuadroTexto"/>
          <p:cNvSpPr txBox="1"/>
          <p:nvPr/>
        </p:nvSpPr>
        <p:spPr>
          <a:xfrm>
            <a:off x="1397480" y="267419"/>
            <a:ext cx="2251495" cy="369332"/>
          </a:xfrm>
          <a:prstGeom prst="rect">
            <a:avLst/>
          </a:prstGeom>
          <a:noFill/>
        </p:spPr>
        <p:txBody>
          <a:bodyPr wrap="square" rtlCol="0">
            <a:spAutoFit/>
          </a:bodyPr>
          <a:lstStyle/>
          <a:p>
            <a:r>
              <a:rPr lang="es-AR" b="1" dirty="0" smtClean="0">
                <a:solidFill>
                  <a:srgbClr val="FF3399"/>
                </a:solidFill>
              </a:rPr>
              <a:t>VIDEO 7</a:t>
            </a:r>
            <a:endParaRPr lang="es-ES" b="1" dirty="0">
              <a:solidFill>
                <a:srgbClr val="FF3399"/>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505976FC-17CA-46DC-843A-167F6102EE3D}"/>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9936" y="214752"/>
            <a:ext cx="11860664" cy="6421437"/>
          </a:xfrm>
        </p:spPr>
      </p:pic>
      <p:sp>
        <p:nvSpPr>
          <p:cNvPr id="2" name="Elipse 1">
            <a:extLst>
              <a:ext uri="{FF2B5EF4-FFF2-40B4-BE49-F238E27FC236}">
                <a16:creationId xmlns="" xmlns:a16="http://schemas.microsoft.com/office/drawing/2014/main" id="{58430507-0381-4330-8130-A3B1F5D3348F}"/>
              </a:ext>
            </a:extLst>
          </p:cNvPr>
          <p:cNvSpPr/>
          <p:nvPr/>
        </p:nvSpPr>
        <p:spPr>
          <a:xfrm>
            <a:off x="-328084" y="2441196"/>
            <a:ext cx="2601499" cy="822122"/>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2379459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C026FD9C-F992-41F2-ACF2-8BF607449650}"/>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sp>
        <p:nvSpPr>
          <p:cNvPr id="5" name="Marcador de contenido 2">
            <a:extLst>
              <a:ext uri="{FF2B5EF4-FFF2-40B4-BE49-F238E27FC236}">
                <a16:creationId xmlns="" xmlns:a16="http://schemas.microsoft.com/office/drawing/2014/main" id="{2475E03A-6F0F-4016-B7B2-1E98CF207A36}"/>
              </a:ext>
            </a:extLst>
          </p:cNvPr>
          <p:cNvSpPr txBox="1">
            <a:spLocks/>
          </p:cNvSpPr>
          <p:nvPr/>
        </p:nvSpPr>
        <p:spPr>
          <a:xfrm>
            <a:off x="639024" y="437553"/>
            <a:ext cx="10515600" cy="651714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es-AR" sz="28000" b="1" dirty="0">
                <a:solidFill>
                  <a:srgbClr val="FF3399"/>
                </a:solidFill>
                <a:latin typeface="Calibri" panose="020F0502020204030204" pitchFamily="34" charset="0"/>
                <a:ea typeface="Calibri" panose="020F0502020204030204" pitchFamily="34" charset="0"/>
                <a:cs typeface="Times New Roman" panose="02020603050405020304" pitchFamily="18" charset="0"/>
              </a:rPr>
              <a:t>Configuración:</a:t>
            </a:r>
          </a:p>
          <a:p>
            <a:pPr marL="0" indent="0">
              <a:lnSpc>
                <a:spcPct val="107000"/>
              </a:lnSpc>
              <a:buFont typeface="Arial" panose="020B0604020202020204" pitchFamily="34" charset="0"/>
              <a:buNone/>
            </a:pPr>
            <a:r>
              <a:rPr lang="es-AR" sz="10000" b="1" kern="700" dirty="0">
                <a:solidFill>
                  <a:srgbClr val="FF3399"/>
                </a:solidFill>
                <a:latin typeface="Calibri" panose="020F0502020204030204" pitchFamily="34" charset="0"/>
                <a:ea typeface="Calibri" panose="020F0502020204030204" pitchFamily="34" charset="0"/>
                <a:cs typeface="Times New Roman" panose="02020603050405020304" pitchFamily="18" charset="0"/>
              </a:rPr>
              <a:t>*Sala de espera: </a:t>
            </a:r>
            <a:r>
              <a:rPr lang="es-AR" sz="10000" b="1" kern="700" dirty="0">
                <a:latin typeface="Calibri" panose="020F0502020204030204" pitchFamily="34" charset="0"/>
                <a:ea typeface="Calibri" panose="020F0502020204030204" pitchFamily="34" charset="0"/>
                <a:cs typeface="Times New Roman" panose="02020603050405020304" pitchFamily="18" charset="0"/>
              </a:rPr>
              <a:t>El anfitrión tiene que aceptar a los ingresantes.</a:t>
            </a:r>
          </a:p>
          <a:p>
            <a:pPr marL="0" indent="0">
              <a:lnSpc>
                <a:spcPct val="107000"/>
              </a:lnSpc>
              <a:buFont typeface="Arial" panose="020B0604020202020204" pitchFamily="34" charset="0"/>
              <a:buNone/>
            </a:pPr>
            <a:r>
              <a:rPr lang="es-AR" sz="10000" b="1" kern="700" dirty="0">
                <a:solidFill>
                  <a:srgbClr val="FF3399"/>
                </a:solidFill>
                <a:latin typeface="Calibri" panose="020F0502020204030204" pitchFamily="34" charset="0"/>
                <a:ea typeface="Calibri" panose="020F0502020204030204" pitchFamily="34" charset="0"/>
                <a:cs typeface="Times New Roman" panose="02020603050405020304" pitchFamily="18" charset="0"/>
              </a:rPr>
              <a:t>*Video del anfitrión: </a:t>
            </a:r>
            <a:r>
              <a:rPr lang="es-AR" sz="10000" b="1" kern="700" dirty="0">
                <a:latin typeface="Calibri" panose="020F0502020204030204" pitchFamily="34" charset="0"/>
                <a:ea typeface="Calibri" panose="020F0502020204030204" pitchFamily="34" charset="0"/>
                <a:cs typeface="Times New Roman" panose="02020603050405020304" pitchFamily="18" charset="0"/>
              </a:rPr>
              <a:t>Comenzar reuniones con el video del anfitrión encendido</a:t>
            </a:r>
          </a:p>
          <a:p>
            <a:pPr marL="0" indent="0">
              <a:lnSpc>
                <a:spcPct val="107000"/>
              </a:lnSpc>
              <a:buFont typeface="Arial" panose="020B0604020202020204" pitchFamily="34" charset="0"/>
              <a:buNone/>
            </a:pPr>
            <a:r>
              <a:rPr lang="es-AR" sz="10000" b="1" kern="700" dirty="0">
                <a:solidFill>
                  <a:srgbClr val="FF3399"/>
                </a:solidFill>
                <a:latin typeface="Calibri" panose="020F0502020204030204" pitchFamily="34" charset="0"/>
                <a:ea typeface="Calibri" panose="020F0502020204030204" pitchFamily="34" charset="0"/>
                <a:cs typeface="Times New Roman" panose="02020603050405020304" pitchFamily="18" charset="0"/>
              </a:rPr>
              <a:t>*Tipo de audio: </a:t>
            </a:r>
            <a:r>
              <a:rPr lang="es-AR" sz="10000" b="1" kern="700" dirty="0">
                <a:latin typeface="Calibri" panose="020F0502020204030204" pitchFamily="34" charset="0"/>
                <a:ea typeface="Calibri" panose="020F0502020204030204" pitchFamily="34" charset="0"/>
                <a:cs typeface="Times New Roman" panose="02020603050405020304" pitchFamily="18" charset="0"/>
              </a:rPr>
              <a:t>Teléfono y audio de la computadora</a:t>
            </a:r>
          </a:p>
          <a:p>
            <a:pPr marL="0" indent="0">
              <a:lnSpc>
                <a:spcPct val="107000"/>
              </a:lnSpc>
              <a:buFont typeface="Arial" panose="020B0604020202020204" pitchFamily="34" charset="0"/>
              <a:buNone/>
            </a:pPr>
            <a:r>
              <a:rPr lang="es-AR" sz="10000" b="1" kern="700" dirty="0">
                <a:solidFill>
                  <a:srgbClr val="FF3399"/>
                </a:solidFill>
                <a:latin typeface="Calibri" panose="020F0502020204030204" pitchFamily="34" charset="0"/>
                <a:ea typeface="Calibri" panose="020F0502020204030204" pitchFamily="34" charset="0"/>
                <a:cs typeface="Times New Roman" panose="02020603050405020304" pitchFamily="18" charset="0"/>
              </a:rPr>
              <a:t>*Chat</a:t>
            </a:r>
          </a:p>
          <a:p>
            <a:pPr marL="0" indent="0">
              <a:lnSpc>
                <a:spcPct val="107000"/>
              </a:lnSpc>
              <a:buFont typeface="Arial" panose="020B0604020202020204" pitchFamily="34" charset="0"/>
              <a:buNone/>
            </a:pPr>
            <a:r>
              <a:rPr lang="es-AR" sz="10000" b="1" kern="700" dirty="0">
                <a:solidFill>
                  <a:srgbClr val="FF3399"/>
                </a:solidFill>
                <a:latin typeface="Calibri" panose="020F0502020204030204" pitchFamily="34" charset="0"/>
                <a:ea typeface="Calibri" panose="020F0502020204030204" pitchFamily="34" charset="0"/>
                <a:cs typeface="Times New Roman" panose="02020603050405020304" pitchFamily="18" charset="0"/>
              </a:rPr>
              <a:t>*Transferencia de archivos</a:t>
            </a:r>
          </a:p>
          <a:p>
            <a:pPr marL="0" indent="0">
              <a:lnSpc>
                <a:spcPct val="107000"/>
              </a:lnSpc>
              <a:buFont typeface="Arial" panose="020B0604020202020204" pitchFamily="34" charset="0"/>
              <a:buNone/>
            </a:pPr>
            <a:r>
              <a:rPr lang="es-AR" sz="10000" b="1" kern="700" dirty="0">
                <a:solidFill>
                  <a:srgbClr val="FF3399"/>
                </a:solidFill>
                <a:latin typeface="Calibri" panose="020F0502020204030204" pitchFamily="34" charset="0"/>
                <a:ea typeface="Calibri" panose="020F0502020204030204" pitchFamily="34" charset="0"/>
                <a:cs typeface="Times New Roman" panose="02020603050405020304" pitchFamily="18" charset="0"/>
              </a:rPr>
              <a:t>*Uso compartido de la pantalla</a:t>
            </a:r>
          </a:p>
          <a:p>
            <a:pPr marL="0" indent="0">
              <a:lnSpc>
                <a:spcPct val="107000"/>
              </a:lnSpc>
              <a:buFont typeface="Arial" panose="020B0604020202020204" pitchFamily="34" charset="0"/>
              <a:buNone/>
            </a:pPr>
            <a:r>
              <a:rPr lang="es-AR" sz="10000" b="1" kern="700" dirty="0">
                <a:solidFill>
                  <a:srgbClr val="FF3399"/>
                </a:solidFill>
                <a:latin typeface="Calibri" panose="020F0502020204030204" pitchFamily="34" charset="0"/>
                <a:ea typeface="Calibri" panose="020F0502020204030204" pitchFamily="34" charset="0"/>
                <a:cs typeface="Times New Roman" panose="02020603050405020304" pitchFamily="18" charset="0"/>
              </a:rPr>
              <a:t>*Pizarra</a:t>
            </a:r>
          </a:p>
          <a:p>
            <a:pPr marL="0" indent="0">
              <a:lnSpc>
                <a:spcPct val="107000"/>
              </a:lnSpc>
              <a:buFont typeface="Arial" panose="020B0604020202020204" pitchFamily="34" charset="0"/>
              <a:buNone/>
            </a:pPr>
            <a:r>
              <a:rPr lang="es-AR" sz="10000" b="1" kern="700" dirty="0">
                <a:solidFill>
                  <a:srgbClr val="FF3399"/>
                </a:solidFill>
                <a:latin typeface="Calibri" panose="020F0502020204030204" pitchFamily="34" charset="0"/>
                <a:ea typeface="Calibri" panose="020F0502020204030204" pitchFamily="34" charset="0"/>
                <a:cs typeface="Times New Roman" panose="02020603050405020304" pitchFamily="18" charset="0"/>
              </a:rPr>
              <a:t>*Permitir que los participantes eliminados vuelvan a unirse</a:t>
            </a:r>
          </a:p>
          <a:p>
            <a:pPr marL="0" indent="0">
              <a:lnSpc>
                <a:spcPct val="107000"/>
              </a:lnSpc>
              <a:buFont typeface="Arial" panose="020B0604020202020204" pitchFamily="34" charset="0"/>
              <a:buNone/>
            </a:pPr>
            <a:r>
              <a:rPr lang="es-AR" sz="10000" b="1" kern="700" dirty="0">
                <a:solidFill>
                  <a:srgbClr val="FF3399"/>
                </a:solidFill>
                <a:latin typeface="Calibri" panose="020F0502020204030204" pitchFamily="34" charset="0"/>
                <a:ea typeface="Calibri" panose="020F0502020204030204" pitchFamily="34" charset="0"/>
                <a:cs typeface="Times New Roman" panose="02020603050405020304" pitchFamily="18" charset="0"/>
              </a:rPr>
              <a:t>*Sala para grupos</a:t>
            </a:r>
          </a:p>
          <a:p>
            <a:pPr marL="0" indent="0">
              <a:lnSpc>
                <a:spcPct val="107000"/>
              </a:lnSpc>
              <a:buFont typeface="Arial" panose="020B0604020202020204" pitchFamily="34" charset="0"/>
              <a:buNone/>
            </a:pPr>
            <a:r>
              <a:rPr lang="es-AR" sz="10000" b="1" kern="700" dirty="0">
                <a:solidFill>
                  <a:srgbClr val="FF3399"/>
                </a:solidFill>
                <a:latin typeface="Calibri" panose="020F0502020204030204" pitchFamily="34" charset="0"/>
                <a:ea typeface="Calibri" panose="020F0502020204030204" pitchFamily="34" charset="0"/>
                <a:cs typeface="Times New Roman" panose="02020603050405020304" pitchFamily="18" charset="0"/>
              </a:rPr>
              <a:t>*Permitir transmitir reuniones en vivo</a:t>
            </a:r>
          </a:p>
          <a:p>
            <a:pPr marL="0" indent="0">
              <a:lnSpc>
                <a:spcPct val="107000"/>
              </a:lnSpc>
              <a:buFont typeface="Arial" panose="020B0604020202020204" pitchFamily="34" charset="0"/>
              <a:buNone/>
            </a:pPr>
            <a:r>
              <a:rPr lang="es-AR" sz="10000" b="1" kern="700" dirty="0">
                <a:solidFill>
                  <a:srgbClr val="FF3399"/>
                </a:solidFill>
                <a:latin typeface="Calibri" panose="020F0502020204030204" pitchFamily="34" charset="0"/>
                <a:ea typeface="Calibri" panose="020F0502020204030204" pitchFamily="34" charset="0"/>
                <a:cs typeface="Times New Roman" panose="02020603050405020304" pitchFamily="18" charset="0"/>
              </a:rPr>
              <a:t>*Grabación</a:t>
            </a:r>
          </a:p>
          <a:p>
            <a:endParaRPr lang="es-AR" dirty="0"/>
          </a:p>
        </p:txBody>
      </p:sp>
    </p:spTree>
    <p:extLst>
      <p:ext uri="{BB962C8B-B14F-4D97-AF65-F5344CB8AC3E}">
        <p14:creationId xmlns="" xmlns:p14="http://schemas.microsoft.com/office/powerpoint/2010/main" val="556237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B52A8F47-8D66-49CD-AB60-D4C8B910D8E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sp>
        <p:nvSpPr>
          <p:cNvPr id="2" name="Título 1">
            <a:extLst>
              <a:ext uri="{FF2B5EF4-FFF2-40B4-BE49-F238E27FC236}">
                <a16:creationId xmlns="" xmlns:a16="http://schemas.microsoft.com/office/drawing/2014/main" id="{B9966A03-DD2E-4EA4-8E1E-01E16E9EBFE1}"/>
              </a:ext>
            </a:extLst>
          </p:cNvPr>
          <p:cNvSpPr>
            <a:spLocks noGrp="1"/>
          </p:cNvSpPr>
          <p:nvPr>
            <p:ph type="title"/>
          </p:nvPr>
        </p:nvSpPr>
        <p:spPr>
          <a:xfrm>
            <a:off x="992108" y="1035082"/>
            <a:ext cx="9292628" cy="2984657"/>
          </a:xfrm>
        </p:spPr>
        <p:txBody>
          <a:bodyPr>
            <a:normAutofit fontScale="90000"/>
          </a:bodyPr>
          <a:lstStyle/>
          <a:p>
            <a:pPr>
              <a:lnSpc>
                <a:spcPct val="107000"/>
              </a:lnSpc>
              <a:spcAft>
                <a:spcPts val="800"/>
              </a:spcAft>
            </a:pPr>
            <a:r>
              <a:rPr lang="es-AR" sz="7800" b="1" dirty="0">
                <a:solidFill>
                  <a:srgbClr val="FF3399"/>
                </a:solidFill>
                <a:effectLst/>
                <a:latin typeface="Calibri" panose="020F0502020204030204" pitchFamily="34" charset="0"/>
                <a:ea typeface="Calibri" panose="020F0502020204030204" pitchFamily="34" charset="0"/>
                <a:cs typeface="Times New Roman" panose="02020603050405020304" pitchFamily="18" charset="0"/>
              </a:rPr>
              <a:t>Drive</a:t>
            </a:r>
            <a:r>
              <a:rPr lang="es-AR" sz="1800" dirty="0">
                <a:effectLst/>
                <a:latin typeface="Calibri" panose="020F0502020204030204" pitchFamily="34" charset="0"/>
                <a:ea typeface="Calibri" panose="020F0502020204030204" pitchFamily="34" charset="0"/>
                <a:cs typeface="Times New Roman" panose="02020603050405020304" pitchFamily="18" charset="0"/>
              </a:rPr>
              <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r>
              <a:rPr lang="es-AR" sz="3000" dirty="0">
                <a:effectLst/>
                <a:latin typeface="Calibri" panose="020F0502020204030204" pitchFamily="34" charset="0"/>
                <a:ea typeface="Calibri" panose="020F0502020204030204" pitchFamily="34" charset="0"/>
                <a:cs typeface="Times New Roman" panose="02020603050405020304" pitchFamily="18" charset="0"/>
              </a:rPr>
              <a:t>Google Drive es un servicio de alojamiento de archivos que fue introducido por la empresa estadounidense Google el 24 de abril de 2012. Es el reemplazo de Google </a:t>
            </a:r>
            <a:r>
              <a:rPr lang="es-AR" sz="3000" dirty="0" err="1">
                <a:effectLst/>
                <a:latin typeface="Calibri" panose="020F0502020204030204" pitchFamily="34" charset="0"/>
                <a:ea typeface="Calibri" panose="020F0502020204030204" pitchFamily="34" charset="0"/>
                <a:cs typeface="Times New Roman" panose="02020603050405020304" pitchFamily="18" charset="0"/>
              </a:rPr>
              <a:t>Docs</a:t>
            </a:r>
            <a:r>
              <a:rPr lang="es-AR" sz="3000" dirty="0">
                <a:effectLst/>
                <a:latin typeface="Calibri" panose="020F0502020204030204" pitchFamily="34" charset="0"/>
                <a:ea typeface="Calibri" panose="020F0502020204030204" pitchFamily="34" charset="0"/>
                <a:cs typeface="Times New Roman" panose="02020603050405020304" pitchFamily="18" charset="0"/>
              </a:rPr>
              <a:t> que ha cambiado su dirección URL, entre otras cualidades</a:t>
            </a:r>
            <a:r>
              <a:rPr lang="es-AR" sz="3000" dirty="0" smtClean="0">
                <a:effectLst/>
                <a:latin typeface="Calibri" panose="020F0502020204030204" pitchFamily="34" charset="0"/>
                <a:ea typeface="Calibri" panose="020F0502020204030204" pitchFamily="34" charset="0"/>
                <a:cs typeface="Times New Roman" panose="02020603050405020304" pitchFamily="18" charset="0"/>
              </a:rPr>
              <a:t>. Es gratuito. </a:t>
            </a:r>
            <a:r>
              <a:rPr lang="es-MX" sz="3000" dirty="0" smtClean="0">
                <a:latin typeface="Calibri" panose="020F0502020204030204" pitchFamily="34" charset="0"/>
                <a:ea typeface="Calibri" panose="020F0502020204030204" pitchFamily="34" charset="0"/>
                <a:cs typeface="Times New Roman" panose="02020603050405020304" pitchFamily="18" charset="0"/>
              </a:rPr>
              <a:t>Te permite ingresar sin cuenta, pero te pide un código que te envía al mail. Es recomendable tener cuenta.</a:t>
            </a:r>
            <a:br>
              <a:rPr lang="es-MX" sz="3000" dirty="0" smtClean="0">
                <a:latin typeface="Calibri" panose="020F0502020204030204" pitchFamily="34" charset="0"/>
                <a:ea typeface="Calibri" panose="020F0502020204030204" pitchFamily="34" charset="0"/>
                <a:cs typeface="Times New Roman" panose="02020603050405020304" pitchFamily="18" charset="0"/>
              </a:rPr>
            </a:br>
            <a:r>
              <a:rPr lang="es-AR" sz="1800" dirty="0">
                <a:effectLst/>
                <a:latin typeface="Calibri" panose="020F0502020204030204" pitchFamily="34" charset="0"/>
                <a:ea typeface="Calibri" panose="020F0502020204030204" pitchFamily="34" charset="0"/>
                <a:cs typeface="Times New Roman" panose="02020603050405020304" pitchFamily="18" charset="0"/>
              </a:rPr>
              <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endParaRPr lang="es-AR" dirty="0"/>
          </a:p>
        </p:txBody>
      </p:sp>
    </p:spTree>
    <p:extLst>
      <p:ext uri="{BB962C8B-B14F-4D97-AF65-F5344CB8AC3E}">
        <p14:creationId xmlns="" xmlns:p14="http://schemas.microsoft.com/office/powerpoint/2010/main" val="2998227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72DBCF50-D5B5-4139-A0EA-6084111DB4BD}"/>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51616" y="181070"/>
            <a:ext cx="11688767" cy="6328372"/>
          </a:xfrm>
        </p:spPr>
      </p:pic>
      <p:sp>
        <p:nvSpPr>
          <p:cNvPr id="2" name="Elipse 1">
            <a:extLst>
              <a:ext uri="{FF2B5EF4-FFF2-40B4-BE49-F238E27FC236}">
                <a16:creationId xmlns="" xmlns:a16="http://schemas.microsoft.com/office/drawing/2014/main" id="{A7DD8268-ED31-4343-8857-363F52D51377}"/>
              </a:ext>
            </a:extLst>
          </p:cNvPr>
          <p:cNvSpPr/>
          <p:nvPr/>
        </p:nvSpPr>
        <p:spPr>
          <a:xfrm>
            <a:off x="10933703" y="763397"/>
            <a:ext cx="1006680" cy="612397"/>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Elipse 3">
            <a:extLst>
              <a:ext uri="{FF2B5EF4-FFF2-40B4-BE49-F238E27FC236}">
                <a16:creationId xmlns="" xmlns:a16="http://schemas.microsoft.com/office/drawing/2014/main" id="{47669CA3-3ED1-4B46-A8CD-8EC1F19B5159}"/>
              </a:ext>
            </a:extLst>
          </p:cNvPr>
          <p:cNvSpPr/>
          <p:nvPr/>
        </p:nvSpPr>
        <p:spPr>
          <a:xfrm>
            <a:off x="9948429" y="2917417"/>
            <a:ext cx="755923" cy="721454"/>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w="28575">
                <a:solidFill>
                  <a:schemeClr val="tx1"/>
                </a:solidFill>
              </a:ln>
            </a:endParaRPr>
          </a:p>
        </p:txBody>
      </p:sp>
    </p:spTree>
    <p:extLst>
      <p:ext uri="{BB962C8B-B14F-4D97-AF65-F5344CB8AC3E}">
        <p14:creationId xmlns="" xmlns:p14="http://schemas.microsoft.com/office/powerpoint/2010/main" val="1588315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06E066EE-20A5-4CA5-B0C8-5530A81725E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28587"/>
            <a:ext cx="12192000" cy="6600825"/>
          </a:xfrm>
          <a:prstGeom prst="rect">
            <a:avLst/>
          </a:prstGeom>
        </p:spPr>
      </p:pic>
    </p:spTree>
    <p:extLst>
      <p:ext uri="{BB962C8B-B14F-4D97-AF65-F5344CB8AC3E}">
        <p14:creationId xmlns="" xmlns:p14="http://schemas.microsoft.com/office/powerpoint/2010/main" val="2745851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CD1923D6-50A9-48E5-9814-8F47BE17D2E3}"/>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pic>
        <p:nvPicPr>
          <p:cNvPr id="7" name="Marcador de contenido 6">
            <a:extLst>
              <a:ext uri="{FF2B5EF4-FFF2-40B4-BE49-F238E27FC236}">
                <a16:creationId xmlns="" xmlns:a16="http://schemas.microsoft.com/office/drawing/2014/main" id="{E27A6628-1B6D-44B9-A1D0-289C5E5BD7A1}"/>
              </a:ext>
            </a:extLst>
          </p:cNvPr>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0" y="78306"/>
            <a:ext cx="12173719" cy="6594098"/>
          </a:xfrm>
        </p:spPr>
      </p:pic>
    </p:spTree>
    <p:extLst>
      <p:ext uri="{BB962C8B-B14F-4D97-AF65-F5344CB8AC3E}">
        <p14:creationId xmlns="" xmlns:p14="http://schemas.microsoft.com/office/powerpoint/2010/main" val="116115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1DCCC687-BC58-465B-89E5-F8C09F90ABFA}"/>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10102" y="36044"/>
            <a:ext cx="12056966" cy="6527717"/>
          </a:xfrm>
        </p:spPr>
      </p:pic>
      <p:sp>
        <p:nvSpPr>
          <p:cNvPr id="2" name="Elipse 1">
            <a:extLst>
              <a:ext uri="{FF2B5EF4-FFF2-40B4-BE49-F238E27FC236}">
                <a16:creationId xmlns="" xmlns:a16="http://schemas.microsoft.com/office/drawing/2014/main" id="{BAF0BC7F-A6A9-4DA1-A855-2669D0302733}"/>
              </a:ext>
            </a:extLst>
          </p:cNvPr>
          <p:cNvSpPr/>
          <p:nvPr/>
        </p:nvSpPr>
        <p:spPr>
          <a:xfrm>
            <a:off x="2482228" y="2069982"/>
            <a:ext cx="2601499" cy="3777145"/>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3355496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a:extLst>
              <a:ext uri="{FF2B5EF4-FFF2-40B4-BE49-F238E27FC236}">
                <a16:creationId xmlns="" xmlns:a16="http://schemas.microsoft.com/office/drawing/2014/main" id="{B52A8F47-8D66-49CD-AB60-D4C8B910D8E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sp>
        <p:nvSpPr>
          <p:cNvPr id="5" name="Título 1">
            <a:extLst>
              <a:ext uri="{FF2B5EF4-FFF2-40B4-BE49-F238E27FC236}">
                <a16:creationId xmlns="" xmlns:a16="http://schemas.microsoft.com/office/drawing/2014/main" id="{B9966A03-DD2E-4EA4-8E1E-01E16E9EBFE1}"/>
              </a:ext>
            </a:extLst>
          </p:cNvPr>
          <p:cNvSpPr>
            <a:spLocks noGrp="1"/>
          </p:cNvSpPr>
          <p:nvPr>
            <p:ph type="title"/>
          </p:nvPr>
        </p:nvSpPr>
        <p:spPr>
          <a:xfrm>
            <a:off x="1009361" y="1078303"/>
            <a:ext cx="9292628" cy="4572000"/>
          </a:xfrm>
        </p:spPr>
        <p:txBody>
          <a:bodyPr>
            <a:normAutofit fontScale="90000"/>
          </a:bodyPr>
          <a:lstStyle/>
          <a:p>
            <a:pPr>
              <a:lnSpc>
                <a:spcPct val="107000"/>
              </a:lnSpc>
              <a:spcAft>
                <a:spcPts val="800"/>
              </a:spcAft>
            </a:pPr>
            <a:r>
              <a:rPr lang="es-AR" sz="7800" b="1" dirty="0" err="1" smtClean="0">
                <a:solidFill>
                  <a:srgbClr val="FF3399"/>
                </a:solidFill>
                <a:effectLst/>
                <a:latin typeface="Calibri" panose="020F0502020204030204" pitchFamily="34" charset="0"/>
                <a:ea typeface="Calibri" panose="020F0502020204030204" pitchFamily="34" charset="0"/>
                <a:cs typeface="Times New Roman" panose="02020603050405020304" pitchFamily="18" charset="0"/>
              </a:rPr>
              <a:t>WeTranfer</a:t>
            </a:r>
            <a:r>
              <a:rPr lang="es-AR" sz="1800" dirty="0">
                <a:effectLst/>
                <a:latin typeface="Calibri" panose="020F0502020204030204" pitchFamily="34" charset="0"/>
                <a:ea typeface="Calibri" panose="020F0502020204030204" pitchFamily="34" charset="0"/>
                <a:cs typeface="Times New Roman" panose="02020603050405020304" pitchFamily="18" charset="0"/>
              </a:rPr>
              <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r>
              <a:rPr lang="es-MX" sz="3000" dirty="0" err="1" smtClean="0">
                <a:latin typeface="+mn-lt"/>
              </a:rPr>
              <a:t>WeTransfer</a:t>
            </a:r>
            <a:r>
              <a:rPr lang="es-MX" sz="3000" dirty="0" smtClean="0">
                <a:latin typeface="+mn-lt"/>
              </a:rPr>
              <a:t> es un servicio de transferencia de archivos informáticos por Internet con sede en los Países Bajos. La compañía fue fundada en Ámsterdam en octubre de 2018. Te podés hacer un usuario y es gratuito. </a:t>
            </a:r>
            <a:r>
              <a:rPr lang="es-MX" sz="3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Te permite ingresar sin cuenta, pero te pide un código que te envía al mail. Es recomendable tener cuenta.</a:t>
            </a:r>
            <a:r>
              <a:rPr lang="es-AR" sz="1800" dirty="0">
                <a:effectLst/>
                <a:latin typeface="Calibri" panose="020F0502020204030204" pitchFamily="34" charset="0"/>
                <a:ea typeface="Calibri" panose="020F0502020204030204" pitchFamily="34" charset="0"/>
                <a:cs typeface="Times New Roman" panose="02020603050405020304" pitchFamily="18" charset="0"/>
              </a:rPr>
              <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endParaRPr lang="es-A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E30AB084-B5DB-4084-B09C-3F9F9EDB0A48}"/>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3212" y="181069"/>
            <a:ext cx="12090100" cy="6545656"/>
          </a:xfrm>
        </p:spPr>
      </p:pic>
      <p:sp>
        <p:nvSpPr>
          <p:cNvPr id="2" name="Elipse 1">
            <a:extLst>
              <a:ext uri="{FF2B5EF4-FFF2-40B4-BE49-F238E27FC236}">
                <a16:creationId xmlns="" xmlns:a16="http://schemas.microsoft.com/office/drawing/2014/main" id="{4B465BD6-4B3B-454E-8CC0-42CBF7FB1551}"/>
              </a:ext>
            </a:extLst>
          </p:cNvPr>
          <p:cNvSpPr/>
          <p:nvPr/>
        </p:nvSpPr>
        <p:spPr>
          <a:xfrm>
            <a:off x="418537" y="2919369"/>
            <a:ext cx="1896826" cy="1577130"/>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3532317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393F840B-CAEA-4303-864A-CB46175B3BCD}"/>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5145" y="525100"/>
            <a:ext cx="3562256" cy="6332900"/>
          </a:xfrm>
          <a:prstGeom prst="rect">
            <a:avLst/>
          </a:prstGeom>
        </p:spPr>
      </p:pic>
      <p:pic>
        <p:nvPicPr>
          <p:cNvPr id="13" name="Imagen 12">
            <a:extLst>
              <a:ext uri="{FF2B5EF4-FFF2-40B4-BE49-F238E27FC236}">
                <a16:creationId xmlns="" xmlns:a16="http://schemas.microsoft.com/office/drawing/2014/main" id="{F0D6EC65-3D7B-4CF8-897A-F0334D88A282}"/>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92290" y="525098"/>
            <a:ext cx="3562256" cy="6332899"/>
          </a:xfrm>
          <a:prstGeom prst="rect">
            <a:avLst/>
          </a:prstGeom>
        </p:spPr>
      </p:pic>
      <p:pic>
        <p:nvPicPr>
          <p:cNvPr id="15" name="Imagen 14">
            <a:extLst>
              <a:ext uri="{FF2B5EF4-FFF2-40B4-BE49-F238E27FC236}">
                <a16:creationId xmlns="" xmlns:a16="http://schemas.microsoft.com/office/drawing/2014/main" id="{A796BC97-6BC0-4E3E-8655-78BB13137BA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943474" y="525098"/>
            <a:ext cx="2999795" cy="6332901"/>
          </a:xfrm>
          <a:prstGeom prst="rect">
            <a:avLst/>
          </a:prstGeom>
        </p:spPr>
      </p:pic>
      <p:sp>
        <p:nvSpPr>
          <p:cNvPr id="18" name="Elipse 17">
            <a:extLst>
              <a:ext uri="{FF2B5EF4-FFF2-40B4-BE49-F238E27FC236}">
                <a16:creationId xmlns="" xmlns:a16="http://schemas.microsoft.com/office/drawing/2014/main" id="{A4C57EC2-2FF3-4185-9E06-6C412A652682}"/>
              </a:ext>
            </a:extLst>
          </p:cNvPr>
          <p:cNvSpPr/>
          <p:nvPr/>
        </p:nvSpPr>
        <p:spPr>
          <a:xfrm>
            <a:off x="3105338" y="830657"/>
            <a:ext cx="1003152" cy="610380"/>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Elipse 19">
            <a:extLst>
              <a:ext uri="{FF2B5EF4-FFF2-40B4-BE49-F238E27FC236}">
                <a16:creationId xmlns="" xmlns:a16="http://schemas.microsoft.com/office/drawing/2014/main" id="{9495C084-C970-4899-B22D-7557490A2BCE}"/>
              </a:ext>
            </a:extLst>
          </p:cNvPr>
          <p:cNvSpPr/>
          <p:nvPr/>
        </p:nvSpPr>
        <p:spPr>
          <a:xfrm>
            <a:off x="5656906" y="1861242"/>
            <a:ext cx="2174341" cy="610380"/>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CuadroTexto 20">
            <a:extLst>
              <a:ext uri="{FF2B5EF4-FFF2-40B4-BE49-F238E27FC236}">
                <a16:creationId xmlns="" xmlns:a16="http://schemas.microsoft.com/office/drawing/2014/main" id="{A4E1BD0B-8736-4888-9DD5-B898395E9C82}"/>
              </a:ext>
            </a:extLst>
          </p:cNvPr>
          <p:cNvSpPr txBox="1"/>
          <p:nvPr/>
        </p:nvSpPr>
        <p:spPr>
          <a:xfrm>
            <a:off x="1859621" y="610587"/>
            <a:ext cx="1113577" cy="861774"/>
          </a:xfrm>
          <a:prstGeom prst="rect">
            <a:avLst/>
          </a:prstGeom>
          <a:noFill/>
        </p:spPr>
        <p:txBody>
          <a:bodyPr wrap="square" rtlCol="0">
            <a:spAutoFit/>
          </a:bodyPr>
          <a:lstStyle/>
          <a:p>
            <a:r>
              <a:rPr lang="es-AR" sz="5000" b="1" dirty="0">
                <a:solidFill>
                  <a:srgbClr val="FF3399"/>
                </a:solidFill>
              </a:rPr>
              <a:t>1</a:t>
            </a:r>
          </a:p>
        </p:txBody>
      </p:sp>
      <p:sp>
        <p:nvSpPr>
          <p:cNvPr id="23" name="CuadroTexto 22">
            <a:extLst>
              <a:ext uri="{FF2B5EF4-FFF2-40B4-BE49-F238E27FC236}">
                <a16:creationId xmlns="" xmlns:a16="http://schemas.microsoft.com/office/drawing/2014/main" id="{3EA1D8FC-8FFF-4E53-938B-AE673CEBA6A4}"/>
              </a:ext>
            </a:extLst>
          </p:cNvPr>
          <p:cNvSpPr txBox="1"/>
          <p:nvPr/>
        </p:nvSpPr>
        <p:spPr>
          <a:xfrm>
            <a:off x="7697757" y="704960"/>
            <a:ext cx="1113577" cy="861774"/>
          </a:xfrm>
          <a:prstGeom prst="rect">
            <a:avLst/>
          </a:prstGeom>
          <a:noFill/>
        </p:spPr>
        <p:txBody>
          <a:bodyPr wrap="square" rtlCol="0">
            <a:spAutoFit/>
          </a:bodyPr>
          <a:lstStyle/>
          <a:p>
            <a:r>
              <a:rPr lang="es-AR" sz="5000" b="1" dirty="0">
                <a:solidFill>
                  <a:srgbClr val="FF3399"/>
                </a:solidFill>
              </a:rPr>
              <a:t>2</a:t>
            </a:r>
          </a:p>
        </p:txBody>
      </p:sp>
      <p:sp>
        <p:nvSpPr>
          <p:cNvPr id="25" name="CuadroTexto 24">
            <a:extLst>
              <a:ext uri="{FF2B5EF4-FFF2-40B4-BE49-F238E27FC236}">
                <a16:creationId xmlns="" xmlns:a16="http://schemas.microsoft.com/office/drawing/2014/main" id="{7B88EADD-99A8-4F0D-BE49-409C47C79419}"/>
              </a:ext>
            </a:extLst>
          </p:cNvPr>
          <p:cNvSpPr txBox="1"/>
          <p:nvPr/>
        </p:nvSpPr>
        <p:spPr>
          <a:xfrm>
            <a:off x="11386480" y="999468"/>
            <a:ext cx="1113577" cy="861774"/>
          </a:xfrm>
          <a:prstGeom prst="rect">
            <a:avLst/>
          </a:prstGeom>
          <a:noFill/>
        </p:spPr>
        <p:txBody>
          <a:bodyPr wrap="square" rtlCol="0">
            <a:spAutoFit/>
          </a:bodyPr>
          <a:lstStyle/>
          <a:p>
            <a:r>
              <a:rPr lang="es-AR" sz="5000" b="1" dirty="0">
                <a:solidFill>
                  <a:srgbClr val="FF3399"/>
                </a:solidFill>
              </a:rPr>
              <a:t>3</a:t>
            </a:r>
          </a:p>
        </p:txBody>
      </p:sp>
      <p:sp>
        <p:nvSpPr>
          <p:cNvPr id="27" name="Rectángulo: esquinas redondeadas 26">
            <a:extLst>
              <a:ext uri="{FF2B5EF4-FFF2-40B4-BE49-F238E27FC236}">
                <a16:creationId xmlns="" xmlns:a16="http://schemas.microsoft.com/office/drawing/2014/main" id="{8E3C2041-2293-48F2-AC8C-ACB015F2540F}"/>
              </a:ext>
            </a:extLst>
          </p:cNvPr>
          <p:cNvSpPr/>
          <p:nvPr/>
        </p:nvSpPr>
        <p:spPr>
          <a:xfrm>
            <a:off x="1102524" y="2363476"/>
            <a:ext cx="2573183" cy="434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ángulo: esquinas redondeadas 30">
            <a:extLst>
              <a:ext uri="{FF2B5EF4-FFF2-40B4-BE49-F238E27FC236}">
                <a16:creationId xmlns="" xmlns:a16="http://schemas.microsoft.com/office/drawing/2014/main" id="{FFE6D7FA-DD8E-4B43-B621-CFC099D3F087}"/>
              </a:ext>
            </a:extLst>
          </p:cNvPr>
          <p:cNvSpPr/>
          <p:nvPr/>
        </p:nvSpPr>
        <p:spPr>
          <a:xfrm>
            <a:off x="1129817" y="3211978"/>
            <a:ext cx="2573183" cy="434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Rectángulo: esquinas redondeadas 32">
            <a:extLst>
              <a:ext uri="{FF2B5EF4-FFF2-40B4-BE49-F238E27FC236}">
                <a16:creationId xmlns="" xmlns:a16="http://schemas.microsoft.com/office/drawing/2014/main" id="{9F326321-5D2C-4E08-88E9-C4AF54F7833C}"/>
              </a:ext>
            </a:extLst>
          </p:cNvPr>
          <p:cNvSpPr/>
          <p:nvPr/>
        </p:nvSpPr>
        <p:spPr>
          <a:xfrm>
            <a:off x="1129816" y="4134417"/>
            <a:ext cx="2573183" cy="434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Rectángulo: esquinas redondeadas 34">
            <a:extLst>
              <a:ext uri="{FF2B5EF4-FFF2-40B4-BE49-F238E27FC236}">
                <a16:creationId xmlns="" xmlns:a16="http://schemas.microsoft.com/office/drawing/2014/main" id="{C44E3403-107A-4AC6-913E-DB5458112667}"/>
              </a:ext>
            </a:extLst>
          </p:cNvPr>
          <p:cNvSpPr/>
          <p:nvPr/>
        </p:nvSpPr>
        <p:spPr>
          <a:xfrm>
            <a:off x="1129815" y="4982919"/>
            <a:ext cx="2573183" cy="434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Rectángulo: esquinas redondeadas 36">
            <a:extLst>
              <a:ext uri="{FF2B5EF4-FFF2-40B4-BE49-F238E27FC236}">
                <a16:creationId xmlns="" xmlns:a16="http://schemas.microsoft.com/office/drawing/2014/main" id="{CCFD4F8E-56AB-4F1B-BDCD-8CDBFB1C1ABA}"/>
              </a:ext>
            </a:extLst>
          </p:cNvPr>
          <p:cNvSpPr/>
          <p:nvPr/>
        </p:nvSpPr>
        <p:spPr>
          <a:xfrm>
            <a:off x="1010233" y="5831421"/>
            <a:ext cx="1895930" cy="434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Rectángulo: esquinas redondeadas 38">
            <a:extLst>
              <a:ext uri="{FF2B5EF4-FFF2-40B4-BE49-F238E27FC236}">
                <a16:creationId xmlns="" xmlns:a16="http://schemas.microsoft.com/office/drawing/2014/main" id="{2588FB40-B591-450A-BEB9-ECFC433D43E3}"/>
              </a:ext>
            </a:extLst>
          </p:cNvPr>
          <p:cNvSpPr/>
          <p:nvPr/>
        </p:nvSpPr>
        <p:spPr>
          <a:xfrm>
            <a:off x="5457484" y="4169357"/>
            <a:ext cx="2573183" cy="434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Rectángulo: esquinas redondeadas 40">
            <a:extLst>
              <a:ext uri="{FF2B5EF4-FFF2-40B4-BE49-F238E27FC236}">
                <a16:creationId xmlns="" xmlns:a16="http://schemas.microsoft.com/office/drawing/2014/main" id="{B1308D26-3AB1-4B76-87DB-90429A138CA8}"/>
              </a:ext>
            </a:extLst>
          </p:cNvPr>
          <p:cNvSpPr/>
          <p:nvPr/>
        </p:nvSpPr>
        <p:spPr>
          <a:xfrm>
            <a:off x="5528160" y="4982919"/>
            <a:ext cx="2573183" cy="434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3" name="Rectángulo: esquinas redondeadas 42">
            <a:extLst>
              <a:ext uri="{FF2B5EF4-FFF2-40B4-BE49-F238E27FC236}">
                <a16:creationId xmlns="" xmlns:a16="http://schemas.microsoft.com/office/drawing/2014/main" id="{1609FCA8-F43C-4649-B679-BAF8578BBDC4}"/>
              </a:ext>
            </a:extLst>
          </p:cNvPr>
          <p:cNvSpPr/>
          <p:nvPr/>
        </p:nvSpPr>
        <p:spPr>
          <a:xfrm>
            <a:off x="5629153" y="5796481"/>
            <a:ext cx="1785635" cy="319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1524145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 xmlns:a16="http://schemas.microsoft.com/office/drawing/2014/main" id="{AB15586F-1979-48DC-8782-D32856213ACD}"/>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12667012" cy="6858000"/>
          </a:xfrm>
        </p:spPr>
      </p:pic>
      <p:sp>
        <p:nvSpPr>
          <p:cNvPr id="9" name="Elipse 8">
            <a:extLst>
              <a:ext uri="{FF2B5EF4-FFF2-40B4-BE49-F238E27FC236}">
                <a16:creationId xmlns="" xmlns:a16="http://schemas.microsoft.com/office/drawing/2014/main" id="{3C64F417-1323-4DA8-8616-C63F2C880D82}"/>
              </a:ext>
            </a:extLst>
          </p:cNvPr>
          <p:cNvSpPr/>
          <p:nvPr/>
        </p:nvSpPr>
        <p:spPr>
          <a:xfrm>
            <a:off x="4399984" y="6246891"/>
            <a:ext cx="1032094" cy="534154"/>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esquinas redondeadas 9">
            <a:extLst>
              <a:ext uri="{FF2B5EF4-FFF2-40B4-BE49-F238E27FC236}">
                <a16:creationId xmlns="" xmlns:a16="http://schemas.microsoft.com/office/drawing/2014/main" id="{71FA7EEB-6DC3-4CF8-B78B-805888425B2D}"/>
              </a:ext>
            </a:extLst>
          </p:cNvPr>
          <p:cNvSpPr/>
          <p:nvPr/>
        </p:nvSpPr>
        <p:spPr>
          <a:xfrm>
            <a:off x="2199992" y="1557196"/>
            <a:ext cx="1910281" cy="51242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282140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1DDC21D1-44AA-4D97-82EB-2D8B07B8024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28587"/>
            <a:ext cx="12192000" cy="6600825"/>
          </a:xfrm>
          <a:prstGeom prst="rect">
            <a:avLst/>
          </a:prstGeom>
        </p:spPr>
      </p:pic>
      <p:sp>
        <p:nvSpPr>
          <p:cNvPr id="9" name="Rectángulo: esquinas redondeadas 8">
            <a:extLst>
              <a:ext uri="{FF2B5EF4-FFF2-40B4-BE49-F238E27FC236}">
                <a16:creationId xmlns="" xmlns:a16="http://schemas.microsoft.com/office/drawing/2014/main" id="{2215DBE9-6CA7-4872-BBF3-51C3847CF6CA}"/>
              </a:ext>
            </a:extLst>
          </p:cNvPr>
          <p:cNvSpPr/>
          <p:nvPr/>
        </p:nvSpPr>
        <p:spPr>
          <a:xfrm>
            <a:off x="2127564" y="1539090"/>
            <a:ext cx="1910281" cy="49884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Elipse 10">
            <a:extLst>
              <a:ext uri="{FF2B5EF4-FFF2-40B4-BE49-F238E27FC236}">
                <a16:creationId xmlns="" xmlns:a16="http://schemas.microsoft.com/office/drawing/2014/main" id="{54515A70-26D8-453E-A162-14ED6753D03B}"/>
              </a:ext>
            </a:extLst>
          </p:cNvPr>
          <p:cNvSpPr/>
          <p:nvPr/>
        </p:nvSpPr>
        <p:spPr>
          <a:xfrm>
            <a:off x="9562860" y="5475084"/>
            <a:ext cx="1003152" cy="610380"/>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838668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D321C147-8738-4AC6-9F54-58BAAB0D3D5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28587"/>
            <a:ext cx="12192000" cy="6600825"/>
          </a:xfrm>
          <a:prstGeom prst="rect">
            <a:avLst/>
          </a:prstGeom>
        </p:spPr>
      </p:pic>
      <p:sp>
        <p:nvSpPr>
          <p:cNvPr id="7" name="Rectángulo: esquinas redondeadas 6">
            <a:extLst>
              <a:ext uri="{FF2B5EF4-FFF2-40B4-BE49-F238E27FC236}">
                <a16:creationId xmlns="" xmlns:a16="http://schemas.microsoft.com/office/drawing/2014/main" id="{386D7440-9E58-457C-A710-0F30FAB37F6B}"/>
              </a:ext>
            </a:extLst>
          </p:cNvPr>
          <p:cNvSpPr/>
          <p:nvPr/>
        </p:nvSpPr>
        <p:spPr>
          <a:xfrm>
            <a:off x="2127564" y="1539090"/>
            <a:ext cx="1910281" cy="49884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9B94088E-91D2-49F0-B7E4-68F3C65AF42A}"/>
              </a:ext>
            </a:extLst>
          </p:cNvPr>
          <p:cNvSpPr/>
          <p:nvPr/>
        </p:nvSpPr>
        <p:spPr>
          <a:xfrm>
            <a:off x="9562860" y="5511298"/>
            <a:ext cx="1003152" cy="610380"/>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321928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011336ED-6288-4346-A442-4E9F82662FDC}"/>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12290764" cy="6654297"/>
          </a:xfrm>
        </p:spPr>
      </p:pic>
      <p:sp>
        <p:nvSpPr>
          <p:cNvPr id="7" name="Rectángulo: esquinas redondeadas 6">
            <a:extLst>
              <a:ext uri="{FF2B5EF4-FFF2-40B4-BE49-F238E27FC236}">
                <a16:creationId xmlns="" xmlns:a16="http://schemas.microsoft.com/office/drawing/2014/main" id="{FE46C6EC-27A2-43B0-BEFA-943C35833790}"/>
              </a:ext>
            </a:extLst>
          </p:cNvPr>
          <p:cNvSpPr/>
          <p:nvPr/>
        </p:nvSpPr>
        <p:spPr>
          <a:xfrm>
            <a:off x="2118510" y="1484769"/>
            <a:ext cx="1910281" cy="49884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Elipse 8">
            <a:extLst>
              <a:ext uri="{FF2B5EF4-FFF2-40B4-BE49-F238E27FC236}">
                <a16:creationId xmlns="" xmlns:a16="http://schemas.microsoft.com/office/drawing/2014/main" id="{84093286-0BD2-49C3-B590-EAADE5B89A96}"/>
              </a:ext>
            </a:extLst>
          </p:cNvPr>
          <p:cNvSpPr/>
          <p:nvPr/>
        </p:nvSpPr>
        <p:spPr>
          <a:xfrm>
            <a:off x="9632887" y="4182701"/>
            <a:ext cx="534155" cy="416460"/>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2222545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229</Words>
  <Application>Microsoft Office PowerPoint</Application>
  <PresentationFormat>Personalizado</PresentationFormat>
  <Paragraphs>40</Paragraphs>
  <Slides>42</Slides>
  <Notes>0</Notes>
  <HiddenSlides>0</HiddenSlides>
  <MMClips>7</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Diapositiva 1</vt:lpstr>
      <vt:lpstr>Diapositiva 2</vt:lpstr>
      <vt:lpstr>Whatsapp Web </vt:lpstr>
      <vt:lpstr>Diapositiva 4</vt:lpstr>
      <vt:lpstr>Diapositiva 5</vt:lpstr>
      <vt:lpstr>Diapositiva 6</vt:lpstr>
      <vt:lpstr>Diapositiva 7</vt:lpstr>
      <vt:lpstr>Diapositiva 8</vt:lpstr>
      <vt:lpstr>Diapositiva 9</vt:lpstr>
      <vt:lpstr>Zoom </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Drive Google Drive es un servicio de alojamiento de archivos que fue introducido por la empresa estadounidense Google el 24 de abril de 2012. Es el reemplazo de Google Docs que ha cambiado su dirección URL, entre otras cualidades. Es gratuito. Te permite ingresar sin cuenta, pero te pide un código que te envía al mail. Es recomendable tener cuenta.  </vt:lpstr>
      <vt:lpstr>Diapositiva 38</vt:lpstr>
      <vt:lpstr>Diapositiva 39</vt:lpstr>
      <vt:lpstr>Diapositiva 40</vt:lpstr>
      <vt:lpstr>WeTranfer WeTransfer es un servicio de transferencia de archivos informáticos por Internet con sede en los Países Bajos. La compañía fue fundada en Ámsterdam en octubre de 2018. Te podés hacer un usuario y es gratuito. Te permite ingresar sin cuenta, pero te pide un código que te envía al mail. Es recomendable tener cuenta. </vt:lpstr>
      <vt:lpstr>Diapositiva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Nahuel Militano</dc:creator>
  <cp:lastModifiedBy>Usuario de Windows</cp:lastModifiedBy>
  <cp:revision>22</cp:revision>
  <dcterms:created xsi:type="dcterms:W3CDTF">2020-11-16T13:41:21Z</dcterms:created>
  <dcterms:modified xsi:type="dcterms:W3CDTF">2020-11-18T15:40:22Z</dcterms:modified>
</cp:coreProperties>
</file>