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C1DAE-3CFA-406D-9E90-CB8AB3A94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08F336-8E07-4CD3-946E-41BBC89DD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0D60BA-D504-40E2-BCA9-36A51868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C1E605-5403-4810-B465-45730696F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383E8C-92F4-4E38-B9C5-B57FB16F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563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0B667-8ED9-4BAD-A6C2-A521F045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0E62E0-B7A2-41C9-90AF-F0429781D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AE7925-9F58-4BD4-896C-A3D6B9B8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427A75-0579-4987-A830-149381444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17208D-4B62-4B8E-9BD5-B30C7C64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432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62EA62-BAD6-4097-9B8F-20E17C09A0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004394-072F-4E0D-AB56-7A347A62F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172FBD-D83C-4896-8340-BE2E7D38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A1C870-F0F4-45FD-860E-DCFD7C67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A4C103-2284-49AE-BE5B-88943E4F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555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06639-634F-4E9E-8ADB-889CFCC0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4A1BC-9B0B-4587-9615-A6A10354D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9256DA-6F34-4189-B81F-258905DD0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CEA42-8972-43BD-A7ED-F0F4B61B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71BDDA-39C5-4554-82C1-AC181A88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860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D3F0C-5927-4090-B283-C628D0DC8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7F7134-32F0-45D7-AC27-C201B23F5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BCE229-FD38-45B4-AD80-68A71BB0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E62CA7-26B5-4075-8784-1C7F5DC4B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5852C4-2B50-4BF7-9008-899D23A8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781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F7C35-3A01-46AF-A828-70CA0073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286822-A27B-4C28-AC6A-33F30E18D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40CEC3-9746-449D-9BC0-FC48CD1D3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5C49EA-408B-488A-AED6-EDB9AD1A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B3D73D-D801-46E0-9A03-67FB6D02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FB0A8A-7BB7-45AE-8EF1-4AA546DE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287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44340-1603-4F94-B3CF-E5196CE4F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B3C89B-45B1-4ADC-A6BC-B8CE7E5F6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5C4E81-2566-4AD3-9E2D-10017A1E2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E54982-42CF-4D4F-8719-3B8739FBC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092A1B-E0AC-465E-B35B-1A4B72A80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D524D4-B087-4185-8352-452F55E4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6036EB-50BB-4E3F-97AB-6A80E8F9E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E7CF97D-4F89-429E-8357-55FA24B8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483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F4320-6184-4247-BB5C-68D1375B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78C205B-F690-4787-A65C-DF714A049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6DCE0B-7A2B-40D3-AB21-5A8F77BE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B9B7BF-4217-436E-86A9-2220E2A8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5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536617-3876-4987-A444-10352922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D22EC3-47B9-466C-A201-7D93435C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6CA676-0EE7-4A93-8EDD-2896C4092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021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EC7B4-64AC-457A-BAC2-1F889351F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02F63A-4787-4739-A4EA-7E558FE34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F73E38-94D3-4044-A345-7A11456B3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842982-998E-460D-894C-4554057E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A974AE-C606-4C30-8922-F881C4AE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F9DB25-D686-4C8E-90C2-683D3403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010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3307A-76C6-4066-8CA6-ADE2772CC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9B8F78-B462-4919-8B9E-225BA757B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980D75-7C02-4929-8609-ED312E338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D89426-FC30-4C04-9C6C-3DEA7F698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5F3AAA-CD33-41E2-8F8F-0FAA64A3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3B686F-E38E-4E72-87F5-898CA03D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411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7FD20A-10CE-4582-90DA-3F30FB478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F78A13-A302-4D02-B0DF-97876BE50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BA1DB6-B7EB-41A1-9676-A1263FE84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F8E3-83D3-4777-BFE3-84226F56AF7F}" type="datetimeFigureOut">
              <a:rPr lang="es-AR" smtClean="0"/>
              <a:t>26/10/2020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162DC3-EC87-4397-BB4E-21FBA1797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1986F6-BBC2-4040-8D1B-90AEDFFC1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CD573-5C64-4E74-AB91-075C7C301C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244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D63CB-5E9B-412B-B8C5-097A6E1D0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731" y="1056102"/>
            <a:ext cx="5155096" cy="1289533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4ABA55-4BE6-48F7-B7B2-03C817BC3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7949" y="4678016"/>
            <a:ext cx="2043322" cy="579783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1FBFC35-24DE-4705-B263-69947CD37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38385"/>
            <a:ext cx="9515061" cy="6735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898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C359F-027A-4EC9-92F1-DA00BC30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234" y="2372139"/>
            <a:ext cx="2925417" cy="27270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92AD294-74FA-4042-9677-AF0D3D4865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780" y="12526"/>
            <a:ext cx="9682440" cy="6845474"/>
          </a:xfrm>
        </p:spPr>
      </p:pic>
    </p:spTree>
    <p:extLst>
      <p:ext uri="{BB962C8B-B14F-4D97-AF65-F5344CB8AC3E}">
        <p14:creationId xmlns:p14="http://schemas.microsoft.com/office/powerpoint/2010/main" val="286814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754826F-D4C6-435A-8DC2-035C969E6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80" y="149975"/>
            <a:ext cx="9275900" cy="655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4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A490EB4-114A-48E2-97AF-1648C0CC0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86" y="113471"/>
            <a:ext cx="9249123" cy="65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4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1E271B-10FD-4D98-B773-BB0250169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838" y="378515"/>
            <a:ext cx="9164775" cy="647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9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6BD4AA4-3C80-485C-9E0D-300760657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52" y="163432"/>
            <a:ext cx="9289773" cy="65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4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ECD34E9-4104-493F-BFFC-0AC4003AA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226" y="89577"/>
            <a:ext cx="9183757" cy="650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1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08C337C-6E8B-4EAD-A044-E99822B71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25" y="0"/>
            <a:ext cx="9455311" cy="668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2C30DAA-6A48-4536-AD3D-408EEBD21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428" y="463826"/>
            <a:ext cx="5716450" cy="56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259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2020-10-26T17:29:09Z</dcterms:created>
  <dcterms:modified xsi:type="dcterms:W3CDTF">2020-10-26T17:53:06Z</dcterms:modified>
</cp:coreProperties>
</file>