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61" r:id="rId9"/>
    <p:sldId id="273" r:id="rId10"/>
    <p:sldId id="262" r:id="rId11"/>
    <p:sldId id="264" r:id="rId12"/>
    <p:sldId id="263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4217D-9AC7-4244-8706-6AC789A6497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A6B3327F-0762-4E1A-9B2D-B30F36DC0256}">
      <dgm:prSet custT="1"/>
      <dgm:spPr/>
      <dgm:t>
        <a:bodyPr/>
        <a:lstStyle/>
        <a:p>
          <a:pPr rtl="0"/>
          <a:r>
            <a:rPr lang="es-AR" sz="2400" dirty="0" smtClean="0"/>
            <a:t>El otro sabe</a:t>
          </a:r>
          <a:endParaRPr lang="es-AR" sz="2400" dirty="0"/>
        </a:p>
      </dgm:t>
    </dgm:pt>
    <dgm:pt modelId="{11492690-58FC-49F7-8537-4C17126C0DBE}" type="parTrans" cxnId="{D8A66F3C-275D-4B04-A303-36B56861C100}">
      <dgm:prSet/>
      <dgm:spPr/>
      <dgm:t>
        <a:bodyPr/>
        <a:lstStyle/>
        <a:p>
          <a:endParaRPr lang="es-AR"/>
        </a:p>
      </dgm:t>
    </dgm:pt>
    <dgm:pt modelId="{23509525-5B3D-4183-9A5A-E34D6E708AC3}" type="sibTrans" cxnId="{D8A66F3C-275D-4B04-A303-36B56861C100}">
      <dgm:prSet/>
      <dgm:spPr/>
      <dgm:t>
        <a:bodyPr/>
        <a:lstStyle/>
        <a:p>
          <a:endParaRPr lang="es-AR"/>
        </a:p>
      </dgm:t>
    </dgm:pt>
    <dgm:pt modelId="{75F02BEF-AE73-40ED-A1F9-07BC3798B317}">
      <dgm:prSet/>
      <dgm:spPr/>
      <dgm:t>
        <a:bodyPr/>
        <a:lstStyle/>
        <a:p>
          <a:pPr rtl="0"/>
          <a:r>
            <a:rPr lang="es-AR" dirty="0" smtClean="0"/>
            <a:t>Construcción colectica con el otro y compromiso en construir en cada escuela.</a:t>
          </a:r>
          <a:endParaRPr lang="es-AR" dirty="0"/>
        </a:p>
      </dgm:t>
    </dgm:pt>
    <dgm:pt modelId="{30099E65-4C73-43ED-B708-C56AD2BB5F29}" type="parTrans" cxnId="{3AFEEA39-F6C2-40BE-B08E-72AE220BEEA3}">
      <dgm:prSet/>
      <dgm:spPr/>
      <dgm:t>
        <a:bodyPr/>
        <a:lstStyle/>
        <a:p>
          <a:endParaRPr lang="es-AR"/>
        </a:p>
      </dgm:t>
    </dgm:pt>
    <dgm:pt modelId="{06BD96C1-9D57-461A-A5A6-F2A9823445DC}" type="sibTrans" cxnId="{3AFEEA39-F6C2-40BE-B08E-72AE220BEEA3}">
      <dgm:prSet/>
      <dgm:spPr/>
      <dgm:t>
        <a:bodyPr/>
        <a:lstStyle/>
        <a:p>
          <a:endParaRPr lang="es-AR"/>
        </a:p>
      </dgm:t>
    </dgm:pt>
    <dgm:pt modelId="{FFCEDA32-67EB-4B12-BB36-089EC48241A7}">
      <dgm:prSet custT="1"/>
      <dgm:spPr/>
      <dgm:t>
        <a:bodyPr/>
        <a:lstStyle/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dirty="0" smtClean="0"/>
            <a:t>Matrices: 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2400" dirty="0" smtClean="0"/>
            <a:t>Representaciones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2400" dirty="0" smtClean="0"/>
            <a:t>Discursos</a:t>
          </a:r>
        </a:p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AR" sz="2400" dirty="0" smtClean="0"/>
            <a:t>prácticas</a:t>
          </a:r>
        </a:p>
        <a:p>
          <a:pPr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dirty="0" smtClean="0"/>
            <a:t> </a:t>
          </a:r>
          <a:endParaRPr lang="es-AR" sz="1800" dirty="0"/>
        </a:p>
      </dgm:t>
    </dgm:pt>
    <dgm:pt modelId="{CE722175-C0D0-415C-A3BD-4565D6DE5B7F}" type="parTrans" cxnId="{4E5415C7-7180-491D-B97D-563517CFBC8F}">
      <dgm:prSet/>
      <dgm:spPr/>
      <dgm:t>
        <a:bodyPr/>
        <a:lstStyle/>
        <a:p>
          <a:endParaRPr lang="es-AR"/>
        </a:p>
      </dgm:t>
    </dgm:pt>
    <dgm:pt modelId="{19F6A52F-035F-4468-ADD3-D311E26D0481}" type="sibTrans" cxnId="{4E5415C7-7180-491D-B97D-563517CFBC8F}">
      <dgm:prSet/>
      <dgm:spPr/>
      <dgm:t>
        <a:bodyPr/>
        <a:lstStyle/>
        <a:p>
          <a:endParaRPr lang="es-AR"/>
        </a:p>
      </dgm:t>
    </dgm:pt>
    <dgm:pt modelId="{DA268927-1F55-4E29-AC9E-C3E104116CCB}" type="pres">
      <dgm:prSet presAssocID="{CF54217D-9AC7-4244-8706-6AC789A6497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4FC4AEFE-55BB-4B5F-8EEC-A660097B5D94}" type="pres">
      <dgm:prSet presAssocID="{A6B3327F-0762-4E1A-9B2D-B30F36DC0256}" presName="node" presStyleLbl="node1" presStyleIdx="0" presStyleCnt="3" custLinFactNeighborX="17014" custLinFactNeighborY="-7720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13EC30B-8096-49C6-B111-04AEA0E82DC6}" type="pres">
      <dgm:prSet presAssocID="{23509525-5B3D-4183-9A5A-E34D6E708AC3}" presName="sibTrans" presStyleLbl="sibTrans2D1" presStyleIdx="0" presStyleCnt="2"/>
      <dgm:spPr/>
      <dgm:t>
        <a:bodyPr/>
        <a:lstStyle/>
        <a:p>
          <a:endParaRPr lang="es-AR"/>
        </a:p>
      </dgm:t>
    </dgm:pt>
    <dgm:pt modelId="{D99FD6CF-DFC9-456D-96B9-BFF248EDF3D3}" type="pres">
      <dgm:prSet presAssocID="{23509525-5B3D-4183-9A5A-E34D6E708AC3}" presName="connectorText" presStyleLbl="sibTrans2D1" presStyleIdx="0" presStyleCnt="2"/>
      <dgm:spPr/>
      <dgm:t>
        <a:bodyPr/>
        <a:lstStyle/>
        <a:p>
          <a:endParaRPr lang="es-AR"/>
        </a:p>
      </dgm:t>
    </dgm:pt>
    <dgm:pt modelId="{43E25C6A-F514-48F6-B536-24061D846895}" type="pres">
      <dgm:prSet presAssocID="{75F02BEF-AE73-40ED-A1F9-07BC3798B31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B415198-0D96-4E9A-883A-03EB08DF7BC6}" type="pres">
      <dgm:prSet presAssocID="{06BD96C1-9D57-461A-A5A6-F2A9823445DC}" presName="sibTrans" presStyleLbl="sibTrans2D1" presStyleIdx="1" presStyleCnt="2"/>
      <dgm:spPr/>
      <dgm:t>
        <a:bodyPr/>
        <a:lstStyle/>
        <a:p>
          <a:endParaRPr lang="es-AR"/>
        </a:p>
      </dgm:t>
    </dgm:pt>
    <dgm:pt modelId="{C6FA95A3-DE86-49B9-B17B-E93B6AFCA41E}" type="pres">
      <dgm:prSet presAssocID="{06BD96C1-9D57-461A-A5A6-F2A9823445DC}" presName="connectorText" presStyleLbl="sibTrans2D1" presStyleIdx="1" presStyleCnt="2"/>
      <dgm:spPr/>
      <dgm:t>
        <a:bodyPr/>
        <a:lstStyle/>
        <a:p>
          <a:endParaRPr lang="es-AR"/>
        </a:p>
      </dgm:t>
    </dgm:pt>
    <dgm:pt modelId="{A2E4F37A-525A-4E3D-BF67-F95B185A61A8}" type="pres">
      <dgm:prSet presAssocID="{FFCEDA32-67EB-4B12-BB36-089EC48241A7}" presName="node" presStyleLbl="node1" presStyleIdx="2" presStyleCnt="3" custLinFactNeighborX="-8497" custLinFactNeighborY="-156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8A66F3C-275D-4B04-A303-36B56861C100}" srcId="{CF54217D-9AC7-4244-8706-6AC789A6497E}" destId="{A6B3327F-0762-4E1A-9B2D-B30F36DC0256}" srcOrd="0" destOrd="0" parTransId="{11492690-58FC-49F7-8537-4C17126C0DBE}" sibTransId="{23509525-5B3D-4183-9A5A-E34D6E708AC3}"/>
    <dgm:cxn modelId="{9D464AEF-79BF-42CB-AF97-8085CBBA1FB0}" type="presOf" srcId="{A6B3327F-0762-4E1A-9B2D-B30F36DC0256}" destId="{4FC4AEFE-55BB-4B5F-8EEC-A660097B5D94}" srcOrd="0" destOrd="0" presId="urn:microsoft.com/office/officeart/2005/8/layout/process1"/>
    <dgm:cxn modelId="{8C14F89A-355D-424D-B826-ACDDE42D5140}" type="presOf" srcId="{CF54217D-9AC7-4244-8706-6AC789A6497E}" destId="{DA268927-1F55-4E29-AC9E-C3E104116CCB}" srcOrd="0" destOrd="0" presId="urn:microsoft.com/office/officeart/2005/8/layout/process1"/>
    <dgm:cxn modelId="{18235D4D-412E-4256-A632-4BF76FC44B15}" type="presOf" srcId="{06BD96C1-9D57-461A-A5A6-F2A9823445DC}" destId="{C6FA95A3-DE86-49B9-B17B-E93B6AFCA41E}" srcOrd="1" destOrd="0" presId="urn:microsoft.com/office/officeart/2005/8/layout/process1"/>
    <dgm:cxn modelId="{8402361B-FA03-400B-A95B-882DAA8AE6F1}" type="presOf" srcId="{06BD96C1-9D57-461A-A5A6-F2A9823445DC}" destId="{FB415198-0D96-4E9A-883A-03EB08DF7BC6}" srcOrd="0" destOrd="0" presId="urn:microsoft.com/office/officeart/2005/8/layout/process1"/>
    <dgm:cxn modelId="{4E5415C7-7180-491D-B97D-563517CFBC8F}" srcId="{CF54217D-9AC7-4244-8706-6AC789A6497E}" destId="{FFCEDA32-67EB-4B12-BB36-089EC48241A7}" srcOrd="2" destOrd="0" parTransId="{CE722175-C0D0-415C-A3BD-4565D6DE5B7F}" sibTransId="{19F6A52F-035F-4468-ADD3-D311E26D0481}"/>
    <dgm:cxn modelId="{022F8C6F-B5E2-4B84-8E09-AA77D2255EAA}" type="presOf" srcId="{FFCEDA32-67EB-4B12-BB36-089EC48241A7}" destId="{A2E4F37A-525A-4E3D-BF67-F95B185A61A8}" srcOrd="0" destOrd="0" presId="urn:microsoft.com/office/officeart/2005/8/layout/process1"/>
    <dgm:cxn modelId="{3AFEEA39-F6C2-40BE-B08E-72AE220BEEA3}" srcId="{CF54217D-9AC7-4244-8706-6AC789A6497E}" destId="{75F02BEF-AE73-40ED-A1F9-07BC3798B317}" srcOrd="1" destOrd="0" parTransId="{30099E65-4C73-43ED-B708-C56AD2BB5F29}" sibTransId="{06BD96C1-9D57-461A-A5A6-F2A9823445DC}"/>
    <dgm:cxn modelId="{F489DAC8-5EF9-41E4-A3C9-DEB863CDB6AC}" type="presOf" srcId="{23509525-5B3D-4183-9A5A-E34D6E708AC3}" destId="{513EC30B-8096-49C6-B111-04AEA0E82DC6}" srcOrd="0" destOrd="0" presId="urn:microsoft.com/office/officeart/2005/8/layout/process1"/>
    <dgm:cxn modelId="{5AA16E8C-3B17-48C5-A47F-C4F18C53CA77}" type="presOf" srcId="{75F02BEF-AE73-40ED-A1F9-07BC3798B317}" destId="{43E25C6A-F514-48F6-B536-24061D846895}" srcOrd="0" destOrd="0" presId="urn:microsoft.com/office/officeart/2005/8/layout/process1"/>
    <dgm:cxn modelId="{7FBE4F3E-9245-43C4-99A1-F52E24711965}" type="presOf" srcId="{23509525-5B3D-4183-9A5A-E34D6E708AC3}" destId="{D99FD6CF-DFC9-456D-96B9-BFF248EDF3D3}" srcOrd="1" destOrd="0" presId="urn:microsoft.com/office/officeart/2005/8/layout/process1"/>
    <dgm:cxn modelId="{70FBABCA-55CE-48A4-9045-4AAF3C964033}" type="presParOf" srcId="{DA268927-1F55-4E29-AC9E-C3E104116CCB}" destId="{4FC4AEFE-55BB-4B5F-8EEC-A660097B5D94}" srcOrd="0" destOrd="0" presId="urn:microsoft.com/office/officeart/2005/8/layout/process1"/>
    <dgm:cxn modelId="{C707684C-4E88-4718-A11D-4A203E869960}" type="presParOf" srcId="{DA268927-1F55-4E29-AC9E-C3E104116CCB}" destId="{513EC30B-8096-49C6-B111-04AEA0E82DC6}" srcOrd="1" destOrd="0" presId="urn:microsoft.com/office/officeart/2005/8/layout/process1"/>
    <dgm:cxn modelId="{F0AAA1E4-12CD-4F47-927F-66D2E54C4EF4}" type="presParOf" srcId="{513EC30B-8096-49C6-B111-04AEA0E82DC6}" destId="{D99FD6CF-DFC9-456D-96B9-BFF248EDF3D3}" srcOrd="0" destOrd="0" presId="urn:microsoft.com/office/officeart/2005/8/layout/process1"/>
    <dgm:cxn modelId="{4207948B-9B5F-47F7-905D-1D897B04F1C4}" type="presParOf" srcId="{DA268927-1F55-4E29-AC9E-C3E104116CCB}" destId="{43E25C6A-F514-48F6-B536-24061D846895}" srcOrd="2" destOrd="0" presId="urn:microsoft.com/office/officeart/2005/8/layout/process1"/>
    <dgm:cxn modelId="{FE006B34-FD4F-42F9-A8FE-B206EAAD3ABD}" type="presParOf" srcId="{DA268927-1F55-4E29-AC9E-C3E104116CCB}" destId="{FB415198-0D96-4E9A-883A-03EB08DF7BC6}" srcOrd="3" destOrd="0" presId="urn:microsoft.com/office/officeart/2005/8/layout/process1"/>
    <dgm:cxn modelId="{B6B211C8-80EE-42BA-931D-ECD849EEBEB0}" type="presParOf" srcId="{FB415198-0D96-4E9A-883A-03EB08DF7BC6}" destId="{C6FA95A3-DE86-49B9-B17B-E93B6AFCA41E}" srcOrd="0" destOrd="0" presId="urn:microsoft.com/office/officeart/2005/8/layout/process1"/>
    <dgm:cxn modelId="{9B0D8C79-F201-413C-9DC6-504776610447}" type="presParOf" srcId="{DA268927-1F55-4E29-AC9E-C3E104116CCB}" destId="{A2E4F37A-525A-4E3D-BF67-F95B185A61A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218ADA-1AA1-4DC4-9203-596476B0B8F8}" type="doc">
      <dgm:prSet loTypeId="urn:microsoft.com/office/officeart/2005/8/layout/target3" loCatId="relationship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AR"/>
        </a:p>
      </dgm:t>
    </dgm:pt>
    <dgm:pt modelId="{B9E9F460-0F3A-4581-929D-28A801BC9CAE}">
      <dgm:prSet/>
      <dgm:spPr/>
      <dgm:t>
        <a:bodyPr/>
        <a:lstStyle/>
        <a:p>
          <a:pPr rtl="0"/>
          <a:r>
            <a:rPr lang="es-AR" dirty="0" smtClean="0"/>
            <a:t>-</a:t>
          </a:r>
          <a:r>
            <a:rPr lang="es-AR" dirty="0" err="1" smtClean="0"/>
            <a:t>multidimensionalidad</a:t>
          </a:r>
          <a:endParaRPr lang="es-AR" dirty="0"/>
        </a:p>
      </dgm:t>
    </dgm:pt>
    <dgm:pt modelId="{503DB74A-94FF-4AB3-8646-2025C6157E2E}" type="parTrans" cxnId="{90196062-7AAA-4F2A-A52A-8DA2E047A4B2}">
      <dgm:prSet/>
      <dgm:spPr/>
      <dgm:t>
        <a:bodyPr/>
        <a:lstStyle/>
        <a:p>
          <a:endParaRPr lang="es-AR"/>
        </a:p>
      </dgm:t>
    </dgm:pt>
    <dgm:pt modelId="{AD0836BE-BBEA-473E-A201-2529C42C9B49}" type="sibTrans" cxnId="{90196062-7AAA-4F2A-A52A-8DA2E047A4B2}">
      <dgm:prSet/>
      <dgm:spPr/>
      <dgm:t>
        <a:bodyPr/>
        <a:lstStyle/>
        <a:p>
          <a:endParaRPr lang="es-AR"/>
        </a:p>
      </dgm:t>
    </dgm:pt>
    <dgm:pt modelId="{88DCEB91-F456-4F96-B827-A970BC95F694}">
      <dgm:prSet custT="1"/>
      <dgm:spPr/>
      <dgm:t>
        <a:bodyPr/>
        <a:lstStyle/>
        <a:p>
          <a:pPr rtl="0"/>
          <a:r>
            <a:rPr lang="es-AR" sz="2400" dirty="0" err="1" smtClean="0"/>
            <a:t>Multisectorialidad</a:t>
          </a:r>
          <a:endParaRPr lang="es-AR" sz="2400" dirty="0"/>
        </a:p>
      </dgm:t>
    </dgm:pt>
    <dgm:pt modelId="{E9B850A5-E47B-456B-9A69-467458DA7094}" type="parTrans" cxnId="{5CB45D3B-9C9C-40E5-A12A-CF47EABBBD4C}">
      <dgm:prSet/>
      <dgm:spPr/>
      <dgm:t>
        <a:bodyPr/>
        <a:lstStyle/>
        <a:p>
          <a:endParaRPr lang="es-AR"/>
        </a:p>
      </dgm:t>
    </dgm:pt>
    <dgm:pt modelId="{E80A1DF7-BCFC-4E34-A046-9A0A654E77D8}" type="sibTrans" cxnId="{5CB45D3B-9C9C-40E5-A12A-CF47EABBBD4C}">
      <dgm:prSet/>
      <dgm:spPr/>
      <dgm:t>
        <a:bodyPr/>
        <a:lstStyle/>
        <a:p>
          <a:endParaRPr lang="es-AR"/>
        </a:p>
      </dgm:t>
    </dgm:pt>
    <dgm:pt modelId="{E69EB9A9-5163-491F-985C-41DC20B37DDB}">
      <dgm:prSet/>
      <dgm:spPr/>
      <dgm:t>
        <a:bodyPr/>
        <a:lstStyle/>
        <a:p>
          <a:pPr rtl="0"/>
          <a:r>
            <a:rPr lang="es-AR" dirty="0" smtClean="0"/>
            <a:t>Capitalización humana, social y natural</a:t>
          </a:r>
          <a:endParaRPr lang="es-AR" dirty="0"/>
        </a:p>
      </dgm:t>
    </dgm:pt>
    <dgm:pt modelId="{4409C09A-714C-4704-A73B-B5B813E32B83}" type="parTrans" cxnId="{B3C352C4-481E-4EE7-A044-BB40BBC1ACBF}">
      <dgm:prSet/>
      <dgm:spPr/>
      <dgm:t>
        <a:bodyPr/>
        <a:lstStyle/>
        <a:p>
          <a:endParaRPr lang="es-AR"/>
        </a:p>
      </dgm:t>
    </dgm:pt>
    <dgm:pt modelId="{A62C7EB9-6888-4EF0-8BB4-157D91E19F6B}" type="sibTrans" cxnId="{B3C352C4-481E-4EE7-A044-BB40BBC1ACBF}">
      <dgm:prSet/>
      <dgm:spPr/>
      <dgm:t>
        <a:bodyPr/>
        <a:lstStyle/>
        <a:p>
          <a:endParaRPr lang="es-AR"/>
        </a:p>
      </dgm:t>
    </dgm:pt>
    <dgm:pt modelId="{048B4FBD-68EE-4221-9117-5DA8C86A9929}">
      <dgm:prSet custT="1"/>
      <dgm:spPr/>
      <dgm:t>
        <a:bodyPr/>
        <a:lstStyle/>
        <a:p>
          <a:r>
            <a:rPr lang="es-AR" sz="2000" dirty="0" smtClean="0"/>
            <a:t>El potencial de desarrollo no es una situación </a:t>
          </a:r>
          <a:r>
            <a:rPr lang="es-AR" sz="2000" dirty="0" err="1" smtClean="0"/>
            <a:t>predeteerminada</a:t>
          </a:r>
          <a:r>
            <a:rPr lang="es-AR" sz="2000" dirty="0" smtClean="0"/>
            <a:t> sino un proceso dinámico en el cual los actores y las políticas públicas juegan un papel fundamental</a:t>
          </a:r>
          <a:endParaRPr lang="es-AR" sz="2000" dirty="0"/>
        </a:p>
      </dgm:t>
    </dgm:pt>
    <dgm:pt modelId="{F99508A4-35F7-4421-BD68-9FEB6AD8F4B7}" type="parTrans" cxnId="{5A9A4A8B-835F-4375-8B6E-B7894352B33A}">
      <dgm:prSet/>
      <dgm:spPr/>
      <dgm:t>
        <a:bodyPr/>
        <a:lstStyle/>
        <a:p>
          <a:endParaRPr lang="es-AR"/>
        </a:p>
      </dgm:t>
    </dgm:pt>
    <dgm:pt modelId="{E4EF033C-56F6-4BFB-A2F3-2C150A93E88A}" type="sibTrans" cxnId="{5A9A4A8B-835F-4375-8B6E-B7894352B33A}">
      <dgm:prSet/>
      <dgm:spPr/>
      <dgm:t>
        <a:bodyPr/>
        <a:lstStyle/>
        <a:p>
          <a:endParaRPr lang="es-AR"/>
        </a:p>
      </dgm:t>
    </dgm:pt>
    <dgm:pt modelId="{A822B709-B267-49A7-B18F-A7FD250A6D38}" type="pres">
      <dgm:prSet presAssocID="{31218ADA-1AA1-4DC4-9203-596476B0B8F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1DE5826-351A-4FC5-96D0-72C38E9FB3CE}" type="pres">
      <dgm:prSet presAssocID="{B9E9F460-0F3A-4581-929D-28A801BC9CAE}" presName="circle1" presStyleLbl="node1" presStyleIdx="0" presStyleCnt="4"/>
      <dgm:spPr/>
    </dgm:pt>
    <dgm:pt modelId="{E83142A3-0AAE-4659-9BD0-552F8F9E804C}" type="pres">
      <dgm:prSet presAssocID="{B9E9F460-0F3A-4581-929D-28A801BC9CAE}" presName="space" presStyleCnt="0"/>
      <dgm:spPr/>
    </dgm:pt>
    <dgm:pt modelId="{2CADD500-3AD8-497A-A3B8-C4E41C9ABC18}" type="pres">
      <dgm:prSet presAssocID="{B9E9F460-0F3A-4581-929D-28A801BC9CAE}" presName="rect1" presStyleLbl="alignAcc1" presStyleIdx="0" presStyleCnt="4" custScaleX="100000" custScaleY="100000" custLinFactNeighborX="-3962" custLinFactNeighborY="-16869"/>
      <dgm:spPr/>
      <dgm:t>
        <a:bodyPr/>
        <a:lstStyle/>
        <a:p>
          <a:endParaRPr lang="es-AR"/>
        </a:p>
      </dgm:t>
    </dgm:pt>
    <dgm:pt modelId="{C859E17C-1E5B-4BE2-9D6C-64AD51B84E3A}" type="pres">
      <dgm:prSet presAssocID="{048B4FBD-68EE-4221-9117-5DA8C86A9929}" presName="vertSpace2" presStyleLbl="node1" presStyleIdx="0" presStyleCnt="4"/>
      <dgm:spPr/>
    </dgm:pt>
    <dgm:pt modelId="{1D365A1B-B72F-48F0-83D0-D411D088BEB6}" type="pres">
      <dgm:prSet presAssocID="{048B4FBD-68EE-4221-9117-5DA8C86A9929}" presName="circle2" presStyleLbl="node1" presStyleIdx="1" presStyleCnt="4"/>
      <dgm:spPr/>
    </dgm:pt>
    <dgm:pt modelId="{17442D1D-991A-48C9-B9B4-F4838AF0B835}" type="pres">
      <dgm:prSet presAssocID="{048B4FBD-68EE-4221-9117-5DA8C86A9929}" presName="rect2" presStyleLbl="alignAcc1" presStyleIdx="1" presStyleCnt="4" custScaleX="100337" custScaleY="105081" custLinFactNeighborX="-4136" custLinFactNeighborY="505"/>
      <dgm:spPr/>
      <dgm:t>
        <a:bodyPr/>
        <a:lstStyle/>
        <a:p>
          <a:endParaRPr lang="es-AR"/>
        </a:p>
      </dgm:t>
    </dgm:pt>
    <dgm:pt modelId="{7C8D7107-76DD-43E0-A29E-4AB6F079AADD}" type="pres">
      <dgm:prSet presAssocID="{88DCEB91-F456-4F96-B827-A970BC95F694}" presName="vertSpace3" presStyleLbl="node1" presStyleIdx="1" presStyleCnt="4"/>
      <dgm:spPr/>
    </dgm:pt>
    <dgm:pt modelId="{C4E1B82F-D912-4E3F-A5D5-93CEA82EE9AF}" type="pres">
      <dgm:prSet presAssocID="{88DCEB91-F456-4F96-B827-A970BC95F694}" presName="circle3" presStyleLbl="node1" presStyleIdx="2" presStyleCnt="4"/>
      <dgm:spPr/>
    </dgm:pt>
    <dgm:pt modelId="{EA89B4E2-8857-4508-9287-92FF91B4A13C}" type="pres">
      <dgm:prSet presAssocID="{88DCEB91-F456-4F96-B827-A970BC95F694}" presName="rect3" presStyleLbl="alignAcc1" presStyleIdx="2" presStyleCnt="4" custLinFactNeighborX="-515" custLinFactNeighborY="14360"/>
      <dgm:spPr/>
      <dgm:t>
        <a:bodyPr/>
        <a:lstStyle/>
        <a:p>
          <a:endParaRPr lang="es-ES"/>
        </a:p>
      </dgm:t>
    </dgm:pt>
    <dgm:pt modelId="{474555B4-D016-4C61-ADB1-9716A8C4830B}" type="pres">
      <dgm:prSet presAssocID="{E69EB9A9-5163-491F-985C-41DC20B37DDB}" presName="vertSpace4" presStyleLbl="node1" presStyleIdx="2" presStyleCnt="4"/>
      <dgm:spPr/>
    </dgm:pt>
    <dgm:pt modelId="{B55ABE10-D9B7-4ACA-800B-0C2E52B551DE}" type="pres">
      <dgm:prSet presAssocID="{E69EB9A9-5163-491F-985C-41DC20B37DDB}" presName="circle4" presStyleLbl="node1" presStyleIdx="3" presStyleCnt="4"/>
      <dgm:spPr/>
    </dgm:pt>
    <dgm:pt modelId="{B7702DB8-091B-4EC8-B1E0-3FFBBB7166F9}" type="pres">
      <dgm:prSet presAssocID="{E69EB9A9-5163-491F-985C-41DC20B37DDB}" presName="rect4" presStyleLbl="alignAcc1" presStyleIdx="3" presStyleCnt="4"/>
      <dgm:spPr/>
      <dgm:t>
        <a:bodyPr/>
        <a:lstStyle/>
        <a:p>
          <a:endParaRPr lang="es-ES"/>
        </a:p>
      </dgm:t>
    </dgm:pt>
    <dgm:pt modelId="{0E307256-B446-4501-81FD-6053B39AC126}" type="pres">
      <dgm:prSet presAssocID="{B9E9F460-0F3A-4581-929D-28A801BC9CAE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B74D60E-825F-42DA-9CE8-CAAA7820410B}" type="pres">
      <dgm:prSet presAssocID="{048B4FBD-68EE-4221-9117-5DA8C86A992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455801-587F-4CB8-BBB0-2D680A58ED0D}" type="pres">
      <dgm:prSet presAssocID="{88DCEB91-F456-4F96-B827-A970BC95F694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2D89CE6-645B-41D9-BD64-15CBDEEA4B47}" type="pres">
      <dgm:prSet presAssocID="{E69EB9A9-5163-491F-985C-41DC20B37DDB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667D00B-E1D6-4019-AF08-C053EFF55251}" type="presOf" srcId="{B9E9F460-0F3A-4581-929D-28A801BC9CAE}" destId="{2CADD500-3AD8-497A-A3B8-C4E41C9ABC18}" srcOrd="0" destOrd="0" presId="urn:microsoft.com/office/officeart/2005/8/layout/target3"/>
    <dgm:cxn modelId="{37F21EC9-CB8A-48B0-B9DE-04C031CF4EC7}" type="presOf" srcId="{88DCEB91-F456-4F96-B827-A970BC95F694}" destId="{B4455801-587F-4CB8-BBB0-2D680A58ED0D}" srcOrd="1" destOrd="0" presId="urn:microsoft.com/office/officeart/2005/8/layout/target3"/>
    <dgm:cxn modelId="{90196062-7AAA-4F2A-A52A-8DA2E047A4B2}" srcId="{31218ADA-1AA1-4DC4-9203-596476B0B8F8}" destId="{B9E9F460-0F3A-4581-929D-28A801BC9CAE}" srcOrd="0" destOrd="0" parTransId="{503DB74A-94FF-4AB3-8646-2025C6157E2E}" sibTransId="{AD0836BE-BBEA-473E-A201-2529C42C9B49}"/>
    <dgm:cxn modelId="{472AD318-E30F-4BE1-BB93-79FB535D82EA}" type="presOf" srcId="{31218ADA-1AA1-4DC4-9203-596476B0B8F8}" destId="{A822B709-B267-49A7-B18F-A7FD250A6D38}" srcOrd="0" destOrd="0" presId="urn:microsoft.com/office/officeart/2005/8/layout/target3"/>
    <dgm:cxn modelId="{61D3BEAC-9D47-4A2F-BBC4-7CAD06924744}" type="presOf" srcId="{88DCEB91-F456-4F96-B827-A970BC95F694}" destId="{EA89B4E2-8857-4508-9287-92FF91B4A13C}" srcOrd="0" destOrd="0" presId="urn:microsoft.com/office/officeart/2005/8/layout/target3"/>
    <dgm:cxn modelId="{BBFA8003-A7D6-41A6-89CC-D4E254B30861}" type="presOf" srcId="{048B4FBD-68EE-4221-9117-5DA8C86A9929}" destId="{17442D1D-991A-48C9-B9B4-F4838AF0B835}" srcOrd="0" destOrd="0" presId="urn:microsoft.com/office/officeart/2005/8/layout/target3"/>
    <dgm:cxn modelId="{68C0AF6C-8E96-4ACC-8B75-6D115F037CE5}" type="presOf" srcId="{E69EB9A9-5163-491F-985C-41DC20B37DDB}" destId="{F2D89CE6-645B-41D9-BD64-15CBDEEA4B47}" srcOrd="1" destOrd="0" presId="urn:microsoft.com/office/officeart/2005/8/layout/target3"/>
    <dgm:cxn modelId="{5A9A4A8B-835F-4375-8B6E-B7894352B33A}" srcId="{31218ADA-1AA1-4DC4-9203-596476B0B8F8}" destId="{048B4FBD-68EE-4221-9117-5DA8C86A9929}" srcOrd="1" destOrd="0" parTransId="{F99508A4-35F7-4421-BD68-9FEB6AD8F4B7}" sibTransId="{E4EF033C-56F6-4BFB-A2F3-2C150A93E88A}"/>
    <dgm:cxn modelId="{D352F3C4-7D1B-4222-9C31-EF84091CED85}" type="presOf" srcId="{B9E9F460-0F3A-4581-929D-28A801BC9CAE}" destId="{0E307256-B446-4501-81FD-6053B39AC126}" srcOrd="1" destOrd="0" presId="urn:microsoft.com/office/officeart/2005/8/layout/target3"/>
    <dgm:cxn modelId="{71AAC801-E8D6-4E36-9227-66F2CE56A117}" type="presOf" srcId="{048B4FBD-68EE-4221-9117-5DA8C86A9929}" destId="{4B74D60E-825F-42DA-9CE8-CAAA7820410B}" srcOrd="1" destOrd="0" presId="urn:microsoft.com/office/officeart/2005/8/layout/target3"/>
    <dgm:cxn modelId="{B3C352C4-481E-4EE7-A044-BB40BBC1ACBF}" srcId="{31218ADA-1AA1-4DC4-9203-596476B0B8F8}" destId="{E69EB9A9-5163-491F-985C-41DC20B37DDB}" srcOrd="3" destOrd="0" parTransId="{4409C09A-714C-4704-A73B-B5B813E32B83}" sibTransId="{A62C7EB9-6888-4EF0-8BB4-157D91E19F6B}"/>
    <dgm:cxn modelId="{69690303-B51E-48C6-8069-E27A5199EC15}" type="presOf" srcId="{E69EB9A9-5163-491F-985C-41DC20B37DDB}" destId="{B7702DB8-091B-4EC8-B1E0-3FFBBB7166F9}" srcOrd="0" destOrd="0" presId="urn:microsoft.com/office/officeart/2005/8/layout/target3"/>
    <dgm:cxn modelId="{5CB45D3B-9C9C-40E5-A12A-CF47EABBBD4C}" srcId="{31218ADA-1AA1-4DC4-9203-596476B0B8F8}" destId="{88DCEB91-F456-4F96-B827-A970BC95F694}" srcOrd="2" destOrd="0" parTransId="{E9B850A5-E47B-456B-9A69-467458DA7094}" sibTransId="{E80A1DF7-BCFC-4E34-A046-9A0A654E77D8}"/>
    <dgm:cxn modelId="{3B08C7EA-B58E-4358-AD22-00DFD12FB587}" type="presParOf" srcId="{A822B709-B267-49A7-B18F-A7FD250A6D38}" destId="{E1DE5826-351A-4FC5-96D0-72C38E9FB3CE}" srcOrd="0" destOrd="0" presId="urn:microsoft.com/office/officeart/2005/8/layout/target3"/>
    <dgm:cxn modelId="{0A4F0BE6-D7DC-418E-BA54-4C48BBD791CF}" type="presParOf" srcId="{A822B709-B267-49A7-B18F-A7FD250A6D38}" destId="{E83142A3-0AAE-4659-9BD0-552F8F9E804C}" srcOrd="1" destOrd="0" presId="urn:microsoft.com/office/officeart/2005/8/layout/target3"/>
    <dgm:cxn modelId="{016FC575-ED1D-4F11-8816-F12D677DA12E}" type="presParOf" srcId="{A822B709-B267-49A7-B18F-A7FD250A6D38}" destId="{2CADD500-3AD8-497A-A3B8-C4E41C9ABC18}" srcOrd="2" destOrd="0" presId="urn:microsoft.com/office/officeart/2005/8/layout/target3"/>
    <dgm:cxn modelId="{BAA3F7F9-2334-4C1E-9551-BA3662553FE6}" type="presParOf" srcId="{A822B709-B267-49A7-B18F-A7FD250A6D38}" destId="{C859E17C-1E5B-4BE2-9D6C-64AD51B84E3A}" srcOrd="3" destOrd="0" presId="urn:microsoft.com/office/officeart/2005/8/layout/target3"/>
    <dgm:cxn modelId="{C5C55BE1-1856-4EC4-992E-8AC780273650}" type="presParOf" srcId="{A822B709-B267-49A7-B18F-A7FD250A6D38}" destId="{1D365A1B-B72F-48F0-83D0-D411D088BEB6}" srcOrd="4" destOrd="0" presId="urn:microsoft.com/office/officeart/2005/8/layout/target3"/>
    <dgm:cxn modelId="{2B4A12E4-9498-401B-8878-881A73CA08D3}" type="presParOf" srcId="{A822B709-B267-49A7-B18F-A7FD250A6D38}" destId="{17442D1D-991A-48C9-B9B4-F4838AF0B835}" srcOrd="5" destOrd="0" presId="urn:microsoft.com/office/officeart/2005/8/layout/target3"/>
    <dgm:cxn modelId="{CCAC9A0C-000D-48BB-B61F-648DB5802C04}" type="presParOf" srcId="{A822B709-B267-49A7-B18F-A7FD250A6D38}" destId="{7C8D7107-76DD-43E0-A29E-4AB6F079AADD}" srcOrd="6" destOrd="0" presId="urn:microsoft.com/office/officeart/2005/8/layout/target3"/>
    <dgm:cxn modelId="{2FE0A09A-8ACD-4D45-80F7-4999B525905D}" type="presParOf" srcId="{A822B709-B267-49A7-B18F-A7FD250A6D38}" destId="{C4E1B82F-D912-4E3F-A5D5-93CEA82EE9AF}" srcOrd="7" destOrd="0" presId="urn:microsoft.com/office/officeart/2005/8/layout/target3"/>
    <dgm:cxn modelId="{68C56EE8-683C-439E-B926-4B04D23E6B0E}" type="presParOf" srcId="{A822B709-B267-49A7-B18F-A7FD250A6D38}" destId="{EA89B4E2-8857-4508-9287-92FF91B4A13C}" srcOrd="8" destOrd="0" presId="urn:microsoft.com/office/officeart/2005/8/layout/target3"/>
    <dgm:cxn modelId="{6A125938-E7BB-44FA-ACA1-C1F488F72773}" type="presParOf" srcId="{A822B709-B267-49A7-B18F-A7FD250A6D38}" destId="{474555B4-D016-4C61-ADB1-9716A8C4830B}" srcOrd="9" destOrd="0" presId="urn:microsoft.com/office/officeart/2005/8/layout/target3"/>
    <dgm:cxn modelId="{BA913E6D-183F-498A-B6DE-3AA3AF7B800B}" type="presParOf" srcId="{A822B709-B267-49A7-B18F-A7FD250A6D38}" destId="{B55ABE10-D9B7-4ACA-800B-0C2E52B551DE}" srcOrd="10" destOrd="0" presId="urn:microsoft.com/office/officeart/2005/8/layout/target3"/>
    <dgm:cxn modelId="{6C686065-8B3A-466B-9203-98952BA3A238}" type="presParOf" srcId="{A822B709-B267-49A7-B18F-A7FD250A6D38}" destId="{B7702DB8-091B-4EC8-B1E0-3FFBBB7166F9}" srcOrd="11" destOrd="0" presId="urn:microsoft.com/office/officeart/2005/8/layout/target3"/>
    <dgm:cxn modelId="{7FD12CD4-6DDA-46D5-B991-E4A09746195F}" type="presParOf" srcId="{A822B709-B267-49A7-B18F-A7FD250A6D38}" destId="{0E307256-B446-4501-81FD-6053B39AC126}" srcOrd="12" destOrd="0" presId="urn:microsoft.com/office/officeart/2005/8/layout/target3"/>
    <dgm:cxn modelId="{FDE52AB1-A192-4995-9775-676AD0BD1F39}" type="presParOf" srcId="{A822B709-B267-49A7-B18F-A7FD250A6D38}" destId="{4B74D60E-825F-42DA-9CE8-CAAA7820410B}" srcOrd="13" destOrd="0" presId="urn:microsoft.com/office/officeart/2005/8/layout/target3"/>
    <dgm:cxn modelId="{E298F72E-8822-4A7A-B247-180092CE360C}" type="presParOf" srcId="{A822B709-B267-49A7-B18F-A7FD250A6D38}" destId="{B4455801-587F-4CB8-BBB0-2D680A58ED0D}" srcOrd="14" destOrd="0" presId="urn:microsoft.com/office/officeart/2005/8/layout/target3"/>
    <dgm:cxn modelId="{6BB24560-BA6F-4315-94CE-C8B8483BE043}" type="presParOf" srcId="{A822B709-B267-49A7-B18F-A7FD250A6D38}" destId="{F2D89CE6-645B-41D9-BD64-15CBDEEA4B47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0184A-3CAF-4441-8EAC-67EAD5AD50B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DDF24634-29F2-4D8F-A166-8FD9BB724519}">
      <dgm:prSet phldrT="[Texto]"/>
      <dgm:spPr/>
      <dgm:t>
        <a:bodyPr/>
        <a:lstStyle/>
        <a:p>
          <a:r>
            <a:rPr lang="es-AR" dirty="0" smtClean="0"/>
            <a:t>EVALUACIÓN </a:t>
          </a:r>
          <a:endParaRPr lang="es-AR" dirty="0"/>
        </a:p>
      </dgm:t>
    </dgm:pt>
    <dgm:pt modelId="{A9E2B639-BF4F-42AB-B94D-3D3CC01B0085}" type="parTrans" cxnId="{B5E10695-6179-4862-BE51-A8CE92099482}">
      <dgm:prSet/>
      <dgm:spPr/>
      <dgm:t>
        <a:bodyPr/>
        <a:lstStyle/>
        <a:p>
          <a:endParaRPr lang="es-AR"/>
        </a:p>
      </dgm:t>
    </dgm:pt>
    <dgm:pt modelId="{CD5C179B-AC2C-4DEC-B345-0D25668A8954}" type="sibTrans" cxnId="{B5E10695-6179-4862-BE51-A8CE92099482}">
      <dgm:prSet/>
      <dgm:spPr/>
      <dgm:t>
        <a:bodyPr/>
        <a:lstStyle/>
        <a:p>
          <a:endParaRPr lang="es-AR"/>
        </a:p>
      </dgm:t>
    </dgm:pt>
    <dgm:pt modelId="{B0858142-A3EB-4291-8F74-D5C1BF0980C9}">
      <dgm:prSet phldrT="[Texto]"/>
      <dgm:spPr/>
      <dgm:t>
        <a:bodyPr/>
        <a:lstStyle/>
        <a:p>
          <a:r>
            <a:rPr lang="es-AR" dirty="0" smtClean="0"/>
            <a:t>PROCESO DINÁMICO, ABIERTO, FLEXIBLE</a:t>
          </a:r>
          <a:endParaRPr lang="es-AR" dirty="0"/>
        </a:p>
      </dgm:t>
    </dgm:pt>
    <dgm:pt modelId="{CF9B1BFF-D52B-4B97-A9ED-2430DC23F6D6}" type="parTrans" cxnId="{B3343139-3EFC-4791-B3AE-AB717627E25D}">
      <dgm:prSet/>
      <dgm:spPr/>
      <dgm:t>
        <a:bodyPr/>
        <a:lstStyle/>
        <a:p>
          <a:endParaRPr lang="es-AR"/>
        </a:p>
      </dgm:t>
    </dgm:pt>
    <dgm:pt modelId="{BBBC03C9-E97C-430D-B679-4F2820D8F136}" type="sibTrans" cxnId="{B3343139-3EFC-4791-B3AE-AB717627E25D}">
      <dgm:prSet/>
      <dgm:spPr/>
      <dgm:t>
        <a:bodyPr/>
        <a:lstStyle/>
        <a:p>
          <a:endParaRPr lang="es-AR"/>
        </a:p>
      </dgm:t>
    </dgm:pt>
    <dgm:pt modelId="{2BEEF4D5-4BDC-428C-8399-F77AE83BD7EB}">
      <dgm:prSet phldrT="[Texto]"/>
      <dgm:spPr/>
      <dgm:t>
        <a:bodyPr/>
        <a:lstStyle/>
        <a:p>
          <a:r>
            <a:rPr lang="es-AR" dirty="0" smtClean="0"/>
            <a:t>EVALUACIÓN</a:t>
          </a:r>
          <a:endParaRPr lang="es-AR" dirty="0"/>
        </a:p>
      </dgm:t>
    </dgm:pt>
    <dgm:pt modelId="{7ECB293A-C3E9-4E44-916F-08C09B6FC0A2}" type="parTrans" cxnId="{8DDCE694-9DD8-486E-8BB9-3888A201EF6F}">
      <dgm:prSet/>
      <dgm:spPr/>
      <dgm:t>
        <a:bodyPr/>
        <a:lstStyle/>
        <a:p>
          <a:endParaRPr lang="es-AR"/>
        </a:p>
      </dgm:t>
    </dgm:pt>
    <dgm:pt modelId="{575BDB66-45E5-4C59-A175-C1889F4AF2A1}" type="sibTrans" cxnId="{8DDCE694-9DD8-486E-8BB9-3888A201EF6F}">
      <dgm:prSet/>
      <dgm:spPr/>
      <dgm:t>
        <a:bodyPr/>
        <a:lstStyle/>
        <a:p>
          <a:endParaRPr lang="es-AR"/>
        </a:p>
      </dgm:t>
    </dgm:pt>
    <dgm:pt modelId="{1BA1E45E-0682-4C0C-9EE1-4266DA449002}">
      <dgm:prSet phldrT="[Texto]"/>
      <dgm:spPr/>
      <dgm:t>
        <a:bodyPr/>
        <a:lstStyle/>
        <a:p>
          <a:r>
            <a:rPr lang="es-AR" dirty="0" smtClean="0"/>
            <a:t>IMPLICA DECISIONES POLÍTICAS, ÉTICAS Y TÉCNICAS</a:t>
          </a:r>
          <a:endParaRPr lang="es-AR" dirty="0"/>
        </a:p>
      </dgm:t>
    </dgm:pt>
    <dgm:pt modelId="{7801FE30-C9B6-43CA-922F-717750975454}" type="parTrans" cxnId="{C212F3CC-FF02-427C-B948-6209A75D004F}">
      <dgm:prSet/>
      <dgm:spPr/>
      <dgm:t>
        <a:bodyPr/>
        <a:lstStyle/>
        <a:p>
          <a:endParaRPr lang="es-AR"/>
        </a:p>
      </dgm:t>
    </dgm:pt>
    <dgm:pt modelId="{49DD62D4-9C19-4766-875C-69B6757326E6}" type="sibTrans" cxnId="{C212F3CC-FF02-427C-B948-6209A75D004F}">
      <dgm:prSet/>
      <dgm:spPr/>
      <dgm:t>
        <a:bodyPr/>
        <a:lstStyle/>
        <a:p>
          <a:endParaRPr lang="es-AR"/>
        </a:p>
      </dgm:t>
    </dgm:pt>
    <dgm:pt modelId="{CD544789-3F22-464B-93DD-8F4C772B45BD}">
      <dgm:prSet phldrT="[Texto]"/>
      <dgm:spPr/>
      <dgm:t>
        <a:bodyPr/>
        <a:lstStyle/>
        <a:p>
          <a:r>
            <a:rPr lang="es-AR" dirty="0" smtClean="0"/>
            <a:t>OBTENCIÓN Y PRODUCACIÓN Y COMUNICACIÓN DE LA INFORMACIÓN PARA ACTUAR Y REDIRECCIONAR ACCIONES PARA LA CALIDAD EDUACTIVA</a:t>
          </a:r>
          <a:endParaRPr lang="es-AR" dirty="0"/>
        </a:p>
      </dgm:t>
    </dgm:pt>
    <dgm:pt modelId="{0DB3F315-2F4E-457C-88BE-BBAF4BC4FF4C}" type="parTrans" cxnId="{7BDD0F82-BCCE-49F1-89B7-A8C4761E0515}">
      <dgm:prSet/>
      <dgm:spPr/>
    </dgm:pt>
    <dgm:pt modelId="{B37899AF-71F4-444D-B672-2D7822B9CB26}" type="sibTrans" cxnId="{7BDD0F82-BCCE-49F1-89B7-A8C4761E0515}">
      <dgm:prSet/>
      <dgm:spPr/>
    </dgm:pt>
    <dgm:pt modelId="{C18E70A8-7136-4312-9A2B-35E0065A0AEF}" type="pres">
      <dgm:prSet presAssocID="{D180184A-3CAF-4441-8EAC-67EAD5AD50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7F8F226-585B-42C0-9779-9E3A7543DD53}" type="pres">
      <dgm:prSet presAssocID="{DDF24634-29F2-4D8F-A166-8FD9BB724519}" presName="linNode" presStyleCnt="0"/>
      <dgm:spPr/>
    </dgm:pt>
    <dgm:pt modelId="{4DD5E421-7E93-4C97-A385-A21CEB2ED376}" type="pres">
      <dgm:prSet presAssocID="{DDF24634-29F2-4D8F-A166-8FD9BB724519}" presName="parentText" presStyleLbl="node1" presStyleIdx="0" presStyleCnt="2" custScaleX="51069" custScaleY="4635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CE75B3F-FABB-4671-B655-AEBF6CBC7ACA}" type="pres">
      <dgm:prSet presAssocID="{DDF24634-29F2-4D8F-A166-8FD9BB724519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61EE048-F481-4953-8702-9E8AE04379CB}" type="pres">
      <dgm:prSet presAssocID="{CD5C179B-AC2C-4DEC-B345-0D25668A8954}" presName="sp" presStyleCnt="0"/>
      <dgm:spPr/>
    </dgm:pt>
    <dgm:pt modelId="{48A613AC-A53F-4938-85E9-D0C4220C5ACF}" type="pres">
      <dgm:prSet presAssocID="{2BEEF4D5-4BDC-428C-8399-F77AE83BD7EB}" presName="linNode" presStyleCnt="0"/>
      <dgm:spPr/>
    </dgm:pt>
    <dgm:pt modelId="{EC2C2019-4080-4575-A8B2-3E627D466667}" type="pres">
      <dgm:prSet presAssocID="{2BEEF4D5-4BDC-428C-8399-F77AE83BD7EB}" presName="parentText" presStyleLbl="node1" presStyleIdx="1" presStyleCnt="2" custScaleX="55718" custScaleY="2627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E67C6F-3784-48CB-A770-03D2608D6EA5}" type="pres">
      <dgm:prSet presAssocID="{2BEEF4D5-4BDC-428C-8399-F77AE83BD7EB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7BDD0F82-BCCE-49F1-89B7-A8C4761E0515}" srcId="{DDF24634-29F2-4D8F-A166-8FD9BB724519}" destId="{CD544789-3F22-464B-93DD-8F4C772B45BD}" srcOrd="1" destOrd="0" parTransId="{0DB3F315-2F4E-457C-88BE-BBAF4BC4FF4C}" sibTransId="{B37899AF-71F4-444D-B672-2D7822B9CB26}"/>
    <dgm:cxn modelId="{C212F3CC-FF02-427C-B948-6209A75D004F}" srcId="{2BEEF4D5-4BDC-428C-8399-F77AE83BD7EB}" destId="{1BA1E45E-0682-4C0C-9EE1-4266DA449002}" srcOrd="0" destOrd="0" parTransId="{7801FE30-C9B6-43CA-922F-717750975454}" sibTransId="{49DD62D4-9C19-4766-875C-69B6757326E6}"/>
    <dgm:cxn modelId="{8CC36CB1-AE65-4576-8455-520C400A7507}" type="presOf" srcId="{2BEEF4D5-4BDC-428C-8399-F77AE83BD7EB}" destId="{EC2C2019-4080-4575-A8B2-3E627D466667}" srcOrd="0" destOrd="0" presId="urn:microsoft.com/office/officeart/2005/8/layout/vList5"/>
    <dgm:cxn modelId="{C8BDC8DD-32FE-4555-9C76-51C2242FD19C}" type="presOf" srcId="{1BA1E45E-0682-4C0C-9EE1-4266DA449002}" destId="{40E67C6F-3784-48CB-A770-03D2608D6EA5}" srcOrd="0" destOrd="0" presId="urn:microsoft.com/office/officeart/2005/8/layout/vList5"/>
    <dgm:cxn modelId="{225A9B66-FB53-4B43-A9C5-53C1C989CE53}" type="presOf" srcId="{CD544789-3F22-464B-93DD-8F4C772B45BD}" destId="{3CE75B3F-FABB-4671-B655-AEBF6CBC7ACA}" srcOrd="0" destOrd="1" presId="urn:microsoft.com/office/officeart/2005/8/layout/vList5"/>
    <dgm:cxn modelId="{6BBD42FA-03CC-4919-80F0-BF1458DDAE9A}" type="presOf" srcId="{DDF24634-29F2-4D8F-A166-8FD9BB724519}" destId="{4DD5E421-7E93-4C97-A385-A21CEB2ED376}" srcOrd="0" destOrd="0" presId="urn:microsoft.com/office/officeart/2005/8/layout/vList5"/>
    <dgm:cxn modelId="{B5E10695-6179-4862-BE51-A8CE92099482}" srcId="{D180184A-3CAF-4441-8EAC-67EAD5AD50B0}" destId="{DDF24634-29F2-4D8F-A166-8FD9BB724519}" srcOrd="0" destOrd="0" parTransId="{A9E2B639-BF4F-42AB-B94D-3D3CC01B0085}" sibTransId="{CD5C179B-AC2C-4DEC-B345-0D25668A8954}"/>
    <dgm:cxn modelId="{B3343139-3EFC-4791-B3AE-AB717627E25D}" srcId="{DDF24634-29F2-4D8F-A166-8FD9BB724519}" destId="{B0858142-A3EB-4291-8F74-D5C1BF0980C9}" srcOrd="0" destOrd="0" parTransId="{CF9B1BFF-D52B-4B97-A9ED-2430DC23F6D6}" sibTransId="{BBBC03C9-E97C-430D-B679-4F2820D8F136}"/>
    <dgm:cxn modelId="{E1D5F50A-67D4-4A47-8C84-9288F9FF1A95}" type="presOf" srcId="{B0858142-A3EB-4291-8F74-D5C1BF0980C9}" destId="{3CE75B3F-FABB-4671-B655-AEBF6CBC7ACA}" srcOrd="0" destOrd="0" presId="urn:microsoft.com/office/officeart/2005/8/layout/vList5"/>
    <dgm:cxn modelId="{E3A04970-933C-419D-83CE-42F39B096F03}" type="presOf" srcId="{D180184A-3CAF-4441-8EAC-67EAD5AD50B0}" destId="{C18E70A8-7136-4312-9A2B-35E0065A0AEF}" srcOrd="0" destOrd="0" presId="urn:microsoft.com/office/officeart/2005/8/layout/vList5"/>
    <dgm:cxn modelId="{8DDCE694-9DD8-486E-8BB9-3888A201EF6F}" srcId="{D180184A-3CAF-4441-8EAC-67EAD5AD50B0}" destId="{2BEEF4D5-4BDC-428C-8399-F77AE83BD7EB}" srcOrd="1" destOrd="0" parTransId="{7ECB293A-C3E9-4E44-916F-08C09B6FC0A2}" sibTransId="{575BDB66-45E5-4C59-A175-C1889F4AF2A1}"/>
    <dgm:cxn modelId="{902544E4-E7CF-4F96-AF88-83CB83C2D730}" type="presParOf" srcId="{C18E70A8-7136-4312-9A2B-35E0065A0AEF}" destId="{87F8F226-585B-42C0-9779-9E3A7543DD53}" srcOrd="0" destOrd="0" presId="urn:microsoft.com/office/officeart/2005/8/layout/vList5"/>
    <dgm:cxn modelId="{8C85ABAD-9AB9-4E2B-B2FE-570E5139137E}" type="presParOf" srcId="{87F8F226-585B-42C0-9779-9E3A7543DD53}" destId="{4DD5E421-7E93-4C97-A385-A21CEB2ED376}" srcOrd="0" destOrd="0" presId="urn:microsoft.com/office/officeart/2005/8/layout/vList5"/>
    <dgm:cxn modelId="{DACA3815-C02C-4415-BD85-0A48D4EEA8B1}" type="presParOf" srcId="{87F8F226-585B-42C0-9779-9E3A7543DD53}" destId="{3CE75B3F-FABB-4671-B655-AEBF6CBC7ACA}" srcOrd="1" destOrd="0" presId="urn:microsoft.com/office/officeart/2005/8/layout/vList5"/>
    <dgm:cxn modelId="{19F7E657-D318-4337-A141-A92589E8B859}" type="presParOf" srcId="{C18E70A8-7136-4312-9A2B-35E0065A0AEF}" destId="{061EE048-F481-4953-8702-9E8AE04379CB}" srcOrd="1" destOrd="0" presId="urn:microsoft.com/office/officeart/2005/8/layout/vList5"/>
    <dgm:cxn modelId="{5155D975-787E-4FC4-850E-530148504E59}" type="presParOf" srcId="{C18E70A8-7136-4312-9A2B-35E0065A0AEF}" destId="{48A613AC-A53F-4938-85E9-D0C4220C5ACF}" srcOrd="2" destOrd="0" presId="urn:microsoft.com/office/officeart/2005/8/layout/vList5"/>
    <dgm:cxn modelId="{7FB9C21F-13F4-4C71-BBA2-A66BB513E80E}" type="presParOf" srcId="{48A613AC-A53F-4938-85E9-D0C4220C5ACF}" destId="{EC2C2019-4080-4575-A8B2-3E627D466667}" srcOrd="0" destOrd="0" presId="urn:microsoft.com/office/officeart/2005/8/layout/vList5"/>
    <dgm:cxn modelId="{19CEB54B-941E-4BE1-98C7-4B10962B2A8A}" type="presParOf" srcId="{48A613AC-A53F-4938-85E9-D0C4220C5ACF}" destId="{40E67C6F-3784-48CB-A770-03D2608D6EA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37AFC-3006-44CB-B876-8D63F615696E}" type="datetimeFigureOut">
              <a:rPr lang="es-AR" smtClean="0"/>
              <a:pPr/>
              <a:t>13/7/2016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5D798-E132-4DF8-9D26-A3E6F7E88CE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Educación como derecho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s-AR" b="1" dirty="0" smtClean="0"/>
              <a:t>LEN y resolución CFE 188: propician el rol del Estado como responsable indelegable y aportan las condiciones materiales para lograrlo (ley de financiamiento)</a:t>
            </a:r>
          </a:p>
          <a:p>
            <a:r>
              <a:rPr lang="es-AR" b="1" dirty="0" smtClean="0"/>
              <a:t>Resolución 188: plan de trabajo: cuestiones vinculadas con la obligatoriedad de la sala de 5, la </a:t>
            </a:r>
            <a:r>
              <a:rPr lang="es-AR" b="1" dirty="0" err="1" smtClean="0"/>
              <a:t>univerzalización</a:t>
            </a:r>
            <a:r>
              <a:rPr lang="es-AR" b="1" dirty="0" smtClean="0"/>
              <a:t> de la sala de 4, la obligatoriedad de la escuela secundaria, articulación entre niveles, formación docente. </a:t>
            </a:r>
          </a:p>
          <a:p>
            <a:r>
              <a:rPr lang="es-AR" b="1" dirty="0" smtClean="0"/>
              <a:t>Meta: la inclusión. Garantizar las trayectorias escolares para mejorar también los aprendizajes</a:t>
            </a:r>
            <a:r>
              <a:rPr lang="es-AR" dirty="0" smtClean="0"/>
              <a:t>. </a:t>
            </a:r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Ejes para pensar la función directiva</a:t>
            </a:r>
            <a:endParaRPr lang="es-AR" dirty="0"/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AR" dirty="0" smtClean="0"/>
              <a:t>ORGANIZACIONAL</a:t>
            </a:r>
          </a:p>
          <a:p>
            <a:r>
              <a:rPr lang="es-AR" dirty="0" smtClean="0"/>
              <a:t>ADMINISTRATIVO</a:t>
            </a:r>
          </a:p>
          <a:p>
            <a:r>
              <a:rPr lang="es-AR" dirty="0" smtClean="0"/>
              <a:t>PEDAGÓGICO DIDÁTICO</a:t>
            </a:r>
          </a:p>
          <a:p>
            <a:r>
              <a:rPr lang="es-AR" dirty="0" smtClean="0"/>
              <a:t>COMUNITARIO SOCIAL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La gestión como un proceso, como una intervención: venir entre, mediar, ayudar. Gestión: proceso organizacional que requiere legalidad (del cargo) y legitimidad (de la comunidad)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INVESTIGACIÓN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AR" dirty="0" smtClean="0"/>
              <a:t>ACCIÓN: UNE EL CONOCIMIENTO TEÓRICO Y DE CONTEXTO</a:t>
            </a:r>
          </a:p>
          <a:p>
            <a:r>
              <a:rPr lang="es-AR" dirty="0" smtClean="0"/>
              <a:t>SE INTENTA RESOLVER LOS PROBLEMAS MEDIANTE EL USO DEL MÉTODO CIENTÍFICO</a:t>
            </a:r>
            <a:endParaRPr lang="es-AR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83568" y="764704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s-AR" dirty="0" smtClean="0"/>
              <a:t>LA INVESTIGACIÓN COMO CAMINO </a:t>
            </a:r>
            <a:endParaRPr lang="es-AR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EVALUACIÓN </a:t>
            </a:r>
          </a:p>
          <a:p>
            <a:r>
              <a:rPr lang="es-AR" dirty="0" smtClean="0"/>
              <a:t>DIAGNÓSTICA (IDENTIFICACIÓN DE SITUACIONS)</a:t>
            </a:r>
          </a:p>
          <a:p>
            <a:r>
              <a:rPr lang="es-AR" dirty="0" smtClean="0"/>
              <a:t>FORMATIVA (SE EVALUA EL PROCESO)</a:t>
            </a:r>
          </a:p>
          <a:p>
            <a:r>
              <a:rPr lang="es-AR" dirty="0" smtClean="0"/>
              <a:t>SUMATIVA (SE ANALIZAN RESULTADOS)</a:t>
            </a:r>
          </a:p>
          <a:p>
            <a:r>
              <a:rPr lang="es-AR" dirty="0" smtClean="0"/>
              <a:t>INTEGRADORA (METAEVALUACIÓN)</a:t>
            </a: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0" y="620688"/>
          <a:ext cx="8604448" cy="501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DESARROLLAR UNA CULTURA EVALUATIVA ES EL TRABAJO DEL EQUIPO DIRECTIVO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852936"/>
            <a:ext cx="6400800" cy="3312368"/>
          </a:xfr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AR" sz="2400" b="1" dirty="0" smtClean="0"/>
              <a:t>-PREGUNTAMOS A LA REALIDAD</a:t>
            </a:r>
          </a:p>
          <a:p>
            <a:pPr algn="l"/>
            <a:r>
              <a:rPr lang="es-AR" sz="2400" b="1" dirty="0" smtClean="0"/>
              <a:t>-CONTEMPLAMOS INSTANTES/FOTOS/DESCRIBIMOS</a:t>
            </a:r>
          </a:p>
          <a:p>
            <a:pPr algn="l"/>
            <a:r>
              <a:rPr lang="es-AR" sz="2400" b="1" dirty="0" smtClean="0"/>
              <a:t>-HISTORIZAMOS </a:t>
            </a:r>
          </a:p>
          <a:p>
            <a:pPr algn="l"/>
            <a:r>
              <a:rPr lang="es-AR" sz="2400" b="1" dirty="0" smtClean="0"/>
              <a:t>-ANALIZAMOS ESTUDIOS DE CASOS, DOCUMENTOS, CUADERNOS, CLASES</a:t>
            </a:r>
          </a:p>
          <a:p>
            <a:pPr algn="l"/>
            <a:r>
              <a:rPr lang="es-AR" sz="2400" b="1" dirty="0" smtClean="0"/>
              <a:t>-VIVIMOS LA REALIDAD (DIARIO DEL EVALUADOR)</a:t>
            </a:r>
          </a:p>
          <a:p>
            <a:pPr algn="l"/>
            <a:endParaRPr lang="es-AR" sz="2400" dirty="0" smtClean="0"/>
          </a:p>
          <a:p>
            <a:pPr algn="l"/>
            <a:endParaRPr lang="es-A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CATEGORÍAS DE ANÁLISIS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PROFESIONALIZACIÓN DEL ROL DOCENTE</a:t>
            </a:r>
          </a:p>
          <a:p>
            <a:r>
              <a:rPr lang="es-AR" dirty="0" smtClean="0"/>
              <a:t>APRENDIZAJE</a:t>
            </a:r>
          </a:p>
          <a:p>
            <a:r>
              <a:rPr lang="es-AR" dirty="0" smtClean="0"/>
              <a:t>CLIMA INSTITUCIONAL </a:t>
            </a:r>
          </a:p>
          <a:p>
            <a:r>
              <a:rPr lang="es-AR" dirty="0" smtClean="0"/>
              <a:t>LIDERAZGO</a:t>
            </a:r>
          </a:p>
          <a:p>
            <a:r>
              <a:rPr lang="es-AR" dirty="0" smtClean="0"/>
              <a:t>PARTICIPACIÓN</a:t>
            </a:r>
          </a:p>
          <a:p>
            <a:r>
              <a:rPr lang="es-AR" dirty="0" smtClean="0"/>
              <a:t>COMUNICACIÓN</a:t>
            </a:r>
          </a:p>
          <a:p>
            <a:r>
              <a:rPr lang="es-AR" dirty="0" smtClean="0"/>
              <a:t>TERRITORIO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PREDICTORES DE CALIDAD (componentes que la escuela gestiona)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Metodología de enseñanza</a:t>
            </a:r>
          </a:p>
          <a:p>
            <a:r>
              <a:rPr lang="es-AR" dirty="0" smtClean="0"/>
              <a:t>Trayectorias</a:t>
            </a:r>
          </a:p>
          <a:p>
            <a:r>
              <a:rPr lang="es-AR" dirty="0" smtClean="0"/>
              <a:t>Cultura investigativa</a:t>
            </a:r>
          </a:p>
          <a:p>
            <a:r>
              <a:rPr lang="es-AR" dirty="0" smtClean="0"/>
              <a:t>Competencias docentes</a:t>
            </a:r>
          </a:p>
          <a:p>
            <a:r>
              <a:rPr lang="es-AR" dirty="0" smtClean="0"/>
              <a:t>Recursos</a:t>
            </a:r>
          </a:p>
          <a:p>
            <a:r>
              <a:rPr lang="es-AR" dirty="0" smtClean="0"/>
              <a:t>Relaciones con la comunidad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indicadores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Son índices, señales, nos muestran qué pasa</a:t>
            </a:r>
          </a:p>
          <a:p>
            <a:r>
              <a:rPr lang="es-AR" dirty="0" smtClean="0"/>
              <a:t>Son estadísticas que permiten establecer juicios de valor</a:t>
            </a:r>
          </a:p>
          <a:p>
            <a:r>
              <a:rPr lang="es-AR" dirty="0" smtClean="0"/>
              <a:t>Son unidades de información</a:t>
            </a:r>
          </a:p>
          <a:p>
            <a:r>
              <a:rPr lang="es-AR" dirty="0" smtClean="0"/>
              <a:t>Clases: indicadores de organización escolar (recursos humanos y didácticos), indicadores socioeconómicos, indicadores de trayectorias, indicadores de resultados.</a:t>
            </a:r>
          </a:p>
          <a:p>
            <a:pPr>
              <a:buNone/>
            </a:pP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2400" dirty="0" smtClean="0"/>
              <a:t>Ejemplos de indicadores  (relacionados con los recursos que ayudan a la inclusión)</a:t>
            </a:r>
            <a:endParaRPr lang="es-AR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 Los recursos de la escuela se distribuyen de forma justa para apoyar la inclusión. </a:t>
            </a:r>
          </a:p>
          <a:p>
            <a:r>
              <a:rPr lang="es-AR" dirty="0" smtClean="0"/>
              <a:t> Se conocen y se aprovechan los recursos de la comunidad. </a:t>
            </a:r>
          </a:p>
          <a:p>
            <a:r>
              <a:rPr lang="es-AR" dirty="0" smtClean="0"/>
              <a:t>  Se aprovecha plenamente la experiencia del personal de la escuela. </a:t>
            </a:r>
          </a:p>
          <a:p>
            <a:r>
              <a:rPr lang="es-AR" dirty="0" smtClean="0"/>
              <a:t> La   diversidad   del   alumnado   se   utiliza  como   un   recurso   para  la   enseñanza   y   el                          aprendizaje. 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Criterios de evaluación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Funcionalidad</a:t>
            </a:r>
          </a:p>
          <a:p>
            <a:r>
              <a:rPr lang="es-AR" dirty="0" smtClean="0"/>
              <a:t>Optimización</a:t>
            </a:r>
          </a:p>
          <a:p>
            <a:r>
              <a:rPr lang="es-AR" dirty="0" smtClean="0"/>
              <a:t>Pertinencia</a:t>
            </a:r>
          </a:p>
          <a:p>
            <a:r>
              <a:rPr lang="es-AR" dirty="0" smtClean="0"/>
              <a:t>viabilidad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Resolución 201 /12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AR" dirty="0" smtClean="0"/>
              <a:t>Herramienta político pedagógica que nos permite afianzar y consolidar la resolución 188.</a:t>
            </a:r>
          </a:p>
          <a:p>
            <a:r>
              <a:rPr lang="es-AR" dirty="0" smtClean="0"/>
              <a:t>Acuerdos paritarios +Consejo Federal+ gobiernos provinciales</a:t>
            </a:r>
          </a:p>
          <a:p>
            <a:r>
              <a:rPr lang="es-AR" dirty="0" smtClean="0"/>
              <a:t>Reconoce </a:t>
            </a:r>
            <a:r>
              <a:rPr lang="es-AR" b="1" dirty="0" smtClean="0">
                <a:solidFill>
                  <a:srgbClr val="FF0000"/>
                </a:solidFill>
              </a:rPr>
              <a:t>la capacidad del docente para producir conocimiento </a:t>
            </a:r>
            <a:r>
              <a:rPr lang="es-AR" dirty="0" smtClean="0"/>
              <a:t>(concepción del otro como sujeto que protagoniza su proyecto de vida y a su vez ayuda a los otros a construirlo)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Afirmaciones 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899592" y="5157192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NOS DIGNIFICA SABER  QUE FORMAMOS PARTE, COMPRENSIÓN ÉTICO POLÍCITA Y EMOCIONAL 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DERECHO ENSEÑANZA INCLUSIÓN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/>
          <a:lstStyle/>
          <a:p>
            <a:r>
              <a:rPr lang="es-AR" dirty="0" smtClean="0"/>
              <a:t>LA ENSEÑANZA COMO CAMINO DE INCLUSIÓN </a:t>
            </a:r>
          </a:p>
          <a:p>
            <a:r>
              <a:rPr lang="es-AR" dirty="0" smtClean="0"/>
              <a:t>CONGUJAMOS INCLUSIÓN Y CALIDAD COMO SUSTANTIVAMENTE POLÍTICO Y ADJETIVAMENTE PEDAGÓGICO</a:t>
            </a:r>
          </a:p>
          <a:p>
            <a:endParaRPr lang="es-AR" dirty="0" smtClean="0"/>
          </a:p>
          <a:p>
            <a:pPr>
              <a:buNone/>
            </a:pPr>
            <a:endParaRPr lang="es-AR" dirty="0"/>
          </a:p>
        </p:txBody>
      </p:sp>
      <p:sp>
        <p:nvSpPr>
          <p:cNvPr id="5" name="4 CuadroTexto"/>
          <p:cNvSpPr txBox="1"/>
          <p:nvPr/>
        </p:nvSpPr>
        <p:spPr>
          <a:xfrm>
            <a:off x="683568" y="4581128"/>
            <a:ext cx="7848872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AR" dirty="0" smtClean="0"/>
              <a:t>DESAFÍO : </a:t>
            </a:r>
            <a:r>
              <a:rPr lang="es-AR" sz="2400" dirty="0" smtClean="0"/>
              <a:t> QUE TODOS APRENDAN. ES IMPORTANTE LOGRARLO JUNTO A LOS DOCENTES, INVENTAR LOS MODOS DE HACER ESCUELA, PARA QUE TODOS ESTÉN ADENTRO, CON LOS CHICOS  DE HOY, CON LAS INFANCIAS ACTUALES.</a:t>
            </a: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CENTRALIDAD EN LA ENSEÑANZA Y EN EL APRENDIZAJE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PRODUCCIÓN DEL SABER PEDAGÓGICO</a:t>
            </a:r>
          </a:p>
          <a:p>
            <a:r>
              <a:rPr lang="es-AR" dirty="0" smtClean="0"/>
              <a:t>DOCENTE COMO PRODUCTOR EN CONTEXTO DE UN TRABAJO COLECTIVO</a:t>
            </a:r>
          </a:p>
          <a:p>
            <a:r>
              <a:rPr lang="es-AR" dirty="0" smtClean="0"/>
              <a:t>TODOS (PROVINCIA, NACIÓN, UNIVERSIDAD, SINDICATOS,  PROFESORADOS) PENSANDO MODOS DE HACER ESCUELA, FORTALECIENDO PUESTOS DE TRABAJO Y ESTABLECIENDO VÍNCULOS CON LA COMUNIDAD </a:t>
            </a:r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Leer el territorio. Modelo de gestión territorial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enfoque territorial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Exige una visión sistémica, holística, e integral  de un territorio en el corto, mediano y largo plazo. </a:t>
            </a:r>
          </a:p>
          <a:p>
            <a:r>
              <a:rPr lang="es-AR" dirty="0" smtClean="0"/>
              <a:t>Gabinete social: ministerio de gobierno: decreto 0673/12 : abordaje para la problemática social para apoyar grupos de familias más desprotegidas. Principios: equidad, solidaridad. TRABAJO EN REDES</a:t>
            </a:r>
          </a:p>
          <a:p>
            <a:r>
              <a:rPr lang="es-AR" dirty="0" smtClean="0"/>
              <a:t>EJE: CONSTRUCCIÓN DE CIUDADANÍA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8604448" cy="172819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s-AR" dirty="0" smtClean="0"/>
              <a:t>LEER EL TERRITORIO</a:t>
            </a:r>
            <a:r>
              <a:rPr lang="es-AR" sz="3600" dirty="0" smtClean="0"/>
              <a:t> (El territorio es el espacio socialmente construido. Milton Santos)</a:t>
            </a:r>
            <a:endParaRPr lang="es-AR" sz="3600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AR" dirty="0" smtClean="0"/>
              <a:t>ESCUCHAR LOS DECIRES</a:t>
            </a:r>
          </a:p>
          <a:p>
            <a:r>
              <a:rPr lang="es-AR" dirty="0" smtClean="0"/>
              <a:t>EVIDENCIAS: DATOS, ANÁLISIS , SISTEMATIZACIÓN, LECTURA, DECISIÓN(EN BASE A LOS RESULTADOS)</a:t>
            </a:r>
            <a:endParaRPr lang="es-AR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s-AR" b="1" dirty="0" smtClean="0">
                <a:solidFill>
                  <a:srgbClr val="FF0000"/>
                </a:solidFill>
              </a:rPr>
              <a:t>PROCESO DE ANÁLISIS Y PRODUCCIÓN DE LA INFORMACIÓN, DISTRIBUCIÓN</a:t>
            </a:r>
            <a:r>
              <a:rPr lang="es-AR" dirty="0" smtClean="0"/>
              <a:t>.</a:t>
            </a:r>
          </a:p>
          <a:p>
            <a:r>
              <a:rPr lang="es-AR" dirty="0" smtClean="0"/>
              <a:t>Criterios que nos guían: </a:t>
            </a:r>
          </a:p>
          <a:p>
            <a:r>
              <a:rPr lang="es-AR" dirty="0" smtClean="0"/>
              <a:t>Relevancia (útil)</a:t>
            </a:r>
          </a:p>
          <a:p>
            <a:r>
              <a:rPr lang="es-AR" dirty="0" smtClean="0"/>
              <a:t>Factibilidad (factible)</a:t>
            </a:r>
          </a:p>
          <a:p>
            <a:r>
              <a:rPr lang="es-AR" dirty="0" smtClean="0"/>
              <a:t>Legitimidad (ético)</a:t>
            </a:r>
          </a:p>
          <a:p>
            <a:r>
              <a:rPr lang="es-AR" dirty="0" smtClean="0"/>
              <a:t>Precisión (exactitud): </a:t>
            </a:r>
            <a:r>
              <a:rPr lang="es-AR" dirty="0" err="1" smtClean="0"/>
              <a:t>sigae</a:t>
            </a:r>
            <a:endParaRPr lang="es-AR" dirty="0" smtClean="0"/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SE PROMUEVE LA ALFABETIZACIÓN INTEGRAL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dirty="0" smtClean="0"/>
              <a:t>A PARTIR DEL CONOCIMIENTO Y EL ENTRAMADO DE CONTENIDOS</a:t>
            </a:r>
          </a:p>
          <a:p>
            <a:r>
              <a:rPr lang="es-AR" dirty="0" smtClean="0"/>
              <a:t>A PARTIR DE LOS MODOS DE REPRESENTAR EL MUNDO PRÓXIMO Y LA CAPACIDAD DE SIMBOLIZARLO (LENGUAJE, CULTURAS)</a:t>
            </a:r>
          </a:p>
          <a:p>
            <a:r>
              <a:rPr lang="es-AR" dirty="0" smtClean="0"/>
              <a:t>A PARTIR DE LAS OPERACIONES COGNITIVAS Y CREADORAS: ENFASIS EN LOS MULTIPLES LENGUAJES, EN LA ENSEÑANZA APRENDIZAJE, EN LA CONSTRUCCIÓN DE SENTIDO.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811</Words>
  <Application>Microsoft Office PowerPoint</Application>
  <PresentationFormat>Presentación en pantalla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Educación como derecho</vt:lpstr>
      <vt:lpstr>Resolución 201 /12</vt:lpstr>
      <vt:lpstr>Afirmaciones </vt:lpstr>
      <vt:lpstr>DERECHO ENSEÑANZA INCLUSIÓN</vt:lpstr>
      <vt:lpstr>CENTRALIDAD EN LA ENSEÑANZA Y EN EL APRENDIZAJE</vt:lpstr>
      <vt:lpstr>Leer el territorio. Modelo de gestión territorial</vt:lpstr>
      <vt:lpstr>El enfoque territorial </vt:lpstr>
      <vt:lpstr>LEER EL TERRITORIO (El territorio es el espacio socialmente construido. Milton Santos)</vt:lpstr>
      <vt:lpstr>SE PROMUEVE LA ALFABETIZACIÓN INTEGRAL </vt:lpstr>
      <vt:lpstr>Ejes para pensar la función directiva</vt:lpstr>
      <vt:lpstr>Presentación de PowerPoint</vt:lpstr>
      <vt:lpstr>Presentación de PowerPoint</vt:lpstr>
      <vt:lpstr>DESARROLLAR UNA CULTURA EVALUATIVA ES EL TRABAJO DEL EQUIPO DIRECTIVO</vt:lpstr>
      <vt:lpstr>CATEGORÍAS DE ANÁLISIS</vt:lpstr>
      <vt:lpstr>PREDICTORES DE CALIDAD (componentes que la escuela gestiona)</vt:lpstr>
      <vt:lpstr>indicadores</vt:lpstr>
      <vt:lpstr>Ejemplos de indicadores  (relacionados con los recursos que ayudan a la inclusión)</vt:lpstr>
      <vt:lpstr>Criterios de evaluación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como derecho</dc:title>
  <dc:creator>Usuario</dc:creator>
  <cp:lastModifiedBy>usuario</cp:lastModifiedBy>
  <cp:revision>6</cp:revision>
  <dcterms:created xsi:type="dcterms:W3CDTF">2016-07-12T18:19:37Z</dcterms:created>
  <dcterms:modified xsi:type="dcterms:W3CDTF">2016-07-14T01:22:10Z</dcterms:modified>
</cp:coreProperties>
</file>